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064878-8810-4E82-BC36-EF5302A020C0}" v="152" dt="2019-02-01T10:53:39.7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el Rodriguez Plana" userId="b22fab0f0e21555b" providerId="LiveId" clId="{F9064878-8810-4E82-BC36-EF5302A020C0}"/>
    <pc:docChg chg="undo redo custSel mod addSld delSld modSld modMainMaster">
      <pc:chgData name="Manel Rodriguez Plana" userId="b22fab0f0e21555b" providerId="LiveId" clId="{F9064878-8810-4E82-BC36-EF5302A020C0}" dt="2019-02-01T10:55:05.746" v="10966" actId="14100"/>
      <pc:docMkLst>
        <pc:docMk/>
      </pc:docMkLst>
      <pc:sldChg chg="modSp">
        <pc:chgData name="Manel Rodriguez Plana" userId="b22fab0f0e21555b" providerId="LiveId" clId="{F9064878-8810-4E82-BC36-EF5302A020C0}" dt="2019-01-31T10:28:44.480" v="7370"/>
        <pc:sldMkLst>
          <pc:docMk/>
          <pc:sldMk cId="4201066313" sldId="256"/>
        </pc:sldMkLst>
        <pc:spChg chg="mod">
          <ac:chgData name="Manel Rodriguez Plana" userId="b22fab0f0e21555b" providerId="LiveId" clId="{F9064878-8810-4E82-BC36-EF5302A020C0}" dt="2019-01-31T10:28:44.480" v="7370"/>
          <ac:spMkLst>
            <pc:docMk/>
            <pc:sldMk cId="4201066313" sldId="256"/>
            <ac:spMk id="2" creationId="{04148C8F-1FFB-43C9-99BC-A0C3F05EDA0E}"/>
          </ac:spMkLst>
        </pc:spChg>
      </pc:sldChg>
      <pc:sldChg chg="modSp">
        <pc:chgData name="Manel Rodriguez Plana" userId="b22fab0f0e21555b" providerId="LiveId" clId="{F9064878-8810-4E82-BC36-EF5302A020C0}" dt="2019-01-31T10:28:44.480" v="7370"/>
        <pc:sldMkLst>
          <pc:docMk/>
          <pc:sldMk cId="2991480876" sldId="258"/>
        </pc:sldMkLst>
        <pc:spChg chg="mod">
          <ac:chgData name="Manel Rodriguez Plana" userId="b22fab0f0e21555b" providerId="LiveId" clId="{F9064878-8810-4E82-BC36-EF5302A020C0}" dt="2019-01-31T10:28:44.480" v="7370"/>
          <ac:spMkLst>
            <pc:docMk/>
            <pc:sldMk cId="2991480876" sldId="258"/>
            <ac:spMk id="4" creationId="{B9EE7DF5-470E-47D7-88E4-431AF000D6E1}"/>
          </ac:spMkLst>
        </pc:spChg>
      </pc:sldChg>
      <pc:sldChg chg="addSp delSp modSp delDesignElem">
        <pc:chgData name="Manel Rodriguez Plana" userId="b22fab0f0e21555b" providerId="LiveId" clId="{F9064878-8810-4E82-BC36-EF5302A020C0}" dt="2019-01-31T11:59:25.584" v="8278" actId="14100"/>
        <pc:sldMkLst>
          <pc:docMk/>
          <pc:sldMk cId="386279994" sldId="259"/>
        </pc:sldMkLst>
        <pc:spChg chg="mod ord">
          <ac:chgData name="Manel Rodriguez Plana" userId="b22fab0f0e21555b" providerId="LiveId" clId="{F9064878-8810-4E82-BC36-EF5302A020C0}" dt="2019-01-31T11:59:13.659" v="8277" actId="26606"/>
          <ac:spMkLst>
            <pc:docMk/>
            <pc:sldMk cId="386279994" sldId="259"/>
            <ac:spMk id="14" creationId="{E58808DB-6370-4434-A4A4-3D70E584C27A}"/>
          </ac:spMkLst>
        </pc:spChg>
        <pc:spChg chg="del">
          <ac:chgData name="Manel Rodriguez Plana" userId="b22fab0f0e21555b" providerId="LiveId" clId="{F9064878-8810-4E82-BC36-EF5302A020C0}" dt="2019-01-31T10:28:18.770" v="7360"/>
          <ac:spMkLst>
            <pc:docMk/>
            <pc:sldMk cId="386279994" sldId="259"/>
            <ac:spMk id="20" creationId="{B7C6772A-E335-4500-A29B-3A44614EBAB8}"/>
          </ac:spMkLst>
        </pc:spChg>
        <pc:spChg chg="del">
          <ac:chgData name="Manel Rodriguez Plana" userId="b22fab0f0e21555b" providerId="LiveId" clId="{F9064878-8810-4E82-BC36-EF5302A020C0}" dt="2019-01-31T10:28:18.770" v="7360"/>
          <ac:spMkLst>
            <pc:docMk/>
            <pc:sldMk cId="386279994" sldId="259"/>
            <ac:spMk id="22" creationId="{09F57701-3264-4009-ADFB-56BD816DC4E1}"/>
          </ac:spMkLst>
        </pc:spChg>
        <pc:spChg chg="del">
          <ac:chgData name="Manel Rodriguez Plana" userId="b22fab0f0e21555b" providerId="LiveId" clId="{F9064878-8810-4E82-BC36-EF5302A020C0}" dt="2019-01-31T10:28:18.770" v="7360"/>
          <ac:spMkLst>
            <pc:docMk/>
            <pc:sldMk cId="386279994" sldId="259"/>
            <ac:spMk id="29" creationId="{9F7ED43F-4496-4620-A090-2E8BCF5C3026}"/>
          </ac:spMkLst>
        </pc:spChg>
        <pc:spChg chg="add del">
          <ac:chgData name="Manel Rodriguez Plana" userId="b22fab0f0e21555b" providerId="LiveId" clId="{F9064878-8810-4E82-BC36-EF5302A020C0}" dt="2019-01-31T11:59:01.415" v="8274" actId="26606"/>
          <ac:spMkLst>
            <pc:docMk/>
            <pc:sldMk cId="386279994" sldId="259"/>
            <ac:spMk id="30" creationId="{019A71C9-AAD8-428A-8652-55BF6871753E}"/>
          </ac:spMkLst>
        </pc:spChg>
        <pc:spChg chg="add del">
          <ac:chgData name="Manel Rodriguez Plana" userId="b22fab0f0e21555b" providerId="LiveId" clId="{F9064878-8810-4E82-BC36-EF5302A020C0}" dt="2019-01-31T11:59:01.415" v="8274" actId="26606"/>
          <ac:spMkLst>
            <pc:docMk/>
            <pc:sldMk cId="386279994" sldId="259"/>
            <ac:spMk id="32" creationId="{6501DDCC-A2F8-4180-A0A2-DD63768105D2}"/>
          </ac:spMkLst>
        </pc:spChg>
        <pc:spChg chg="del">
          <ac:chgData name="Manel Rodriguez Plana" userId="b22fab0f0e21555b" providerId="LiveId" clId="{F9064878-8810-4E82-BC36-EF5302A020C0}" dt="2019-01-31T10:28:18.770" v="7360"/>
          <ac:spMkLst>
            <pc:docMk/>
            <pc:sldMk cId="386279994" sldId="259"/>
            <ac:spMk id="33" creationId="{49580144-0ADE-4F86-A35F-1E283A5BB760}"/>
          </ac:spMkLst>
        </pc:spChg>
        <pc:spChg chg="add del">
          <ac:chgData name="Manel Rodriguez Plana" userId="b22fab0f0e21555b" providerId="LiveId" clId="{F9064878-8810-4E82-BC36-EF5302A020C0}" dt="2019-01-31T11:59:01.415" v="8274" actId="26606"/>
          <ac:spMkLst>
            <pc:docMk/>
            <pc:sldMk cId="386279994" sldId="259"/>
            <ac:spMk id="34" creationId="{7812CAFD-685E-41B9-88E6-2203CD3DE1A7}"/>
          </ac:spMkLst>
        </pc:spChg>
        <pc:spChg chg="del">
          <ac:chgData name="Manel Rodriguez Plana" userId="b22fab0f0e21555b" providerId="LiveId" clId="{F9064878-8810-4E82-BC36-EF5302A020C0}" dt="2019-01-31T10:28:18.770" v="7360"/>
          <ac:spMkLst>
            <pc:docMk/>
            <pc:sldMk cId="386279994" sldId="259"/>
            <ac:spMk id="35" creationId="{B6EBE057-7234-4356-8A52-97D34ADE9BB0}"/>
          </ac:spMkLst>
        </pc:spChg>
        <pc:spChg chg="add del">
          <ac:chgData name="Manel Rodriguez Plana" userId="b22fab0f0e21555b" providerId="LiveId" clId="{F9064878-8810-4E82-BC36-EF5302A020C0}" dt="2019-01-31T11:59:01.415" v="8274" actId="26606"/>
          <ac:spMkLst>
            <pc:docMk/>
            <pc:sldMk cId="386279994" sldId="259"/>
            <ac:spMk id="36" creationId="{2875FC1D-C84E-48CA-926A-50980CC6990D}"/>
          </ac:spMkLst>
        </pc:spChg>
        <pc:spChg chg="del">
          <ac:chgData name="Manel Rodriguez Plana" userId="b22fab0f0e21555b" providerId="LiveId" clId="{F9064878-8810-4E82-BC36-EF5302A020C0}" dt="2019-01-31T10:28:18.770" v="7360"/>
          <ac:spMkLst>
            <pc:docMk/>
            <pc:sldMk cId="386279994" sldId="259"/>
            <ac:spMk id="37" creationId="{140C09E8-A8CE-4EAD-A3E4-D9BA593217E5}"/>
          </ac:spMkLst>
        </pc:spChg>
        <pc:spChg chg="add del">
          <ac:chgData name="Manel Rodriguez Plana" userId="b22fab0f0e21555b" providerId="LiveId" clId="{F9064878-8810-4E82-BC36-EF5302A020C0}" dt="2019-01-31T11:59:01.415" v="8274" actId="26606"/>
          <ac:spMkLst>
            <pc:docMk/>
            <pc:sldMk cId="386279994" sldId="259"/>
            <ac:spMk id="38" creationId="{C761F5CB-8E2A-4012-A573-C0061CFA9C1D}"/>
          </ac:spMkLst>
        </pc:spChg>
        <pc:spChg chg="del">
          <ac:chgData name="Manel Rodriguez Plana" userId="b22fab0f0e21555b" providerId="LiveId" clId="{F9064878-8810-4E82-BC36-EF5302A020C0}" dt="2019-01-31T10:28:18.770" v="7360"/>
          <ac:spMkLst>
            <pc:docMk/>
            <pc:sldMk cId="386279994" sldId="259"/>
            <ac:spMk id="39" creationId="{29924412-E244-435A-AE34-4CACE5BFC1B0}"/>
          </ac:spMkLst>
        </pc:spChg>
        <pc:spChg chg="add del">
          <ac:chgData name="Manel Rodriguez Plana" userId="b22fab0f0e21555b" providerId="LiveId" clId="{F9064878-8810-4E82-BC36-EF5302A020C0}" dt="2019-01-31T11:59:01.415" v="8274" actId="26606"/>
          <ac:spMkLst>
            <pc:docMk/>
            <pc:sldMk cId="386279994" sldId="259"/>
            <ac:spMk id="40" creationId="{20292B8A-FF7F-4838-AA00-55AECF9D1CD1}"/>
          </ac:spMkLst>
        </pc:spChg>
        <pc:spChg chg="del">
          <ac:chgData name="Manel Rodriguez Plana" userId="b22fab0f0e21555b" providerId="LiveId" clId="{F9064878-8810-4E82-BC36-EF5302A020C0}" dt="2019-01-31T10:28:18.770" v="7360"/>
          <ac:spMkLst>
            <pc:docMk/>
            <pc:sldMk cId="386279994" sldId="259"/>
            <ac:spMk id="41" creationId="{81830F0A-897C-43F0-8CEC-3FB0D0F154CB}"/>
          </ac:spMkLst>
        </pc:spChg>
        <pc:spChg chg="add del">
          <ac:chgData name="Manel Rodriguez Plana" userId="b22fab0f0e21555b" providerId="LiveId" clId="{F9064878-8810-4E82-BC36-EF5302A020C0}" dt="2019-01-31T11:59:13.618" v="8276" actId="26606"/>
          <ac:spMkLst>
            <pc:docMk/>
            <pc:sldMk cId="386279994" sldId="259"/>
            <ac:spMk id="45" creationId="{019A71C9-AAD8-428A-8652-55BF6871753E}"/>
          </ac:spMkLst>
        </pc:spChg>
        <pc:spChg chg="add del">
          <ac:chgData name="Manel Rodriguez Plana" userId="b22fab0f0e21555b" providerId="LiveId" clId="{F9064878-8810-4E82-BC36-EF5302A020C0}" dt="2019-01-31T11:59:13.618" v="8276" actId="26606"/>
          <ac:spMkLst>
            <pc:docMk/>
            <pc:sldMk cId="386279994" sldId="259"/>
            <ac:spMk id="46" creationId="{6501DDCC-A2F8-4180-A0A2-DD63768105D2}"/>
          </ac:spMkLst>
        </pc:spChg>
        <pc:spChg chg="add del">
          <ac:chgData name="Manel Rodriguez Plana" userId="b22fab0f0e21555b" providerId="LiveId" clId="{F9064878-8810-4E82-BC36-EF5302A020C0}" dt="2019-01-31T11:59:13.618" v="8276" actId="26606"/>
          <ac:spMkLst>
            <pc:docMk/>
            <pc:sldMk cId="386279994" sldId="259"/>
            <ac:spMk id="47" creationId="{8E369EB9-8FD6-4786-AAC6-AA765C4BF4A9}"/>
          </ac:spMkLst>
        </pc:spChg>
        <pc:spChg chg="add del">
          <ac:chgData name="Manel Rodriguez Plana" userId="b22fab0f0e21555b" providerId="LiveId" clId="{F9064878-8810-4E82-BC36-EF5302A020C0}" dt="2019-01-31T11:59:13.618" v="8276" actId="26606"/>
          <ac:spMkLst>
            <pc:docMk/>
            <pc:sldMk cId="386279994" sldId="259"/>
            <ac:spMk id="49" creationId="{693E292C-5050-463E-85E9-4F818CC8C68B}"/>
          </ac:spMkLst>
        </pc:spChg>
        <pc:spChg chg="add del">
          <ac:chgData name="Manel Rodriguez Plana" userId="b22fab0f0e21555b" providerId="LiveId" clId="{F9064878-8810-4E82-BC36-EF5302A020C0}" dt="2019-01-31T11:59:13.618" v="8276" actId="26606"/>
          <ac:spMkLst>
            <pc:docMk/>
            <pc:sldMk cId="386279994" sldId="259"/>
            <ac:spMk id="51" creationId="{2FD871AC-2A5F-456F-8B2C-BDD49475BBE6}"/>
          </ac:spMkLst>
        </pc:spChg>
        <pc:spChg chg="add">
          <ac:chgData name="Manel Rodriguez Plana" userId="b22fab0f0e21555b" providerId="LiveId" clId="{F9064878-8810-4E82-BC36-EF5302A020C0}" dt="2019-01-31T11:59:13.659" v="8277" actId="26606"/>
          <ac:spMkLst>
            <pc:docMk/>
            <pc:sldMk cId="386279994" sldId="259"/>
            <ac:spMk id="56" creationId="{B7C6772A-E335-4500-A29B-3A44614EBAB8}"/>
          </ac:spMkLst>
        </pc:spChg>
        <pc:spChg chg="add">
          <ac:chgData name="Manel Rodriguez Plana" userId="b22fab0f0e21555b" providerId="LiveId" clId="{F9064878-8810-4E82-BC36-EF5302A020C0}" dt="2019-01-31T11:59:13.659" v="8277" actId="26606"/>
          <ac:spMkLst>
            <pc:docMk/>
            <pc:sldMk cId="386279994" sldId="259"/>
            <ac:spMk id="57" creationId="{09F57701-3264-4009-ADFB-56BD816DC4E1}"/>
          </ac:spMkLst>
        </pc:spChg>
        <pc:spChg chg="add">
          <ac:chgData name="Manel Rodriguez Plana" userId="b22fab0f0e21555b" providerId="LiveId" clId="{F9064878-8810-4E82-BC36-EF5302A020C0}" dt="2019-01-31T11:59:13.659" v="8277" actId="26606"/>
          <ac:spMkLst>
            <pc:docMk/>
            <pc:sldMk cId="386279994" sldId="259"/>
            <ac:spMk id="58" creationId="{69D8C2AC-CE7A-4AA0-8F7E-C0B23C8CD3C6}"/>
          </ac:spMkLst>
        </pc:spChg>
        <pc:spChg chg="add">
          <ac:chgData name="Manel Rodriguez Plana" userId="b22fab0f0e21555b" providerId="LiveId" clId="{F9064878-8810-4E82-BC36-EF5302A020C0}" dt="2019-01-31T11:59:13.659" v="8277" actId="26606"/>
          <ac:spMkLst>
            <pc:docMk/>
            <pc:sldMk cId="386279994" sldId="259"/>
            <ac:spMk id="60" creationId="{87B6C85A-966A-4C25-9375-F483383492FD}"/>
          </ac:spMkLst>
        </pc:spChg>
        <pc:spChg chg="add">
          <ac:chgData name="Manel Rodriguez Plana" userId="b22fab0f0e21555b" providerId="LiveId" clId="{F9064878-8810-4E82-BC36-EF5302A020C0}" dt="2019-01-31T11:59:13.659" v="8277" actId="26606"/>
          <ac:spMkLst>
            <pc:docMk/>
            <pc:sldMk cId="386279994" sldId="259"/>
            <ac:spMk id="61" creationId="{7BB0A253-AB0C-4460-AC87-5FDA3D05B027}"/>
          </ac:spMkLst>
        </pc:spChg>
        <pc:spChg chg="add">
          <ac:chgData name="Manel Rodriguez Plana" userId="b22fab0f0e21555b" providerId="LiveId" clId="{F9064878-8810-4E82-BC36-EF5302A020C0}" dt="2019-01-31T11:59:13.659" v="8277" actId="26606"/>
          <ac:spMkLst>
            <pc:docMk/>
            <pc:sldMk cId="386279994" sldId="259"/>
            <ac:spMk id="62" creationId="{D5901C69-5B0B-46BE-B465-4CBB741771B1}"/>
          </ac:spMkLst>
        </pc:spChg>
        <pc:spChg chg="add">
          <ac:chgData name="Manel Rodriguez Plana" userId="b22fab0f0e21555b" providerId="LiveId" clId="{F9064878-8810-4E82-BC36-EF5302A020C0}" dt="2019-01-31T11:59:13.659" v="8277" actId="26606"/>
          <ac:spMkLst>
            <pc:docMk/>
            <pc:sldMk cId="386279994" sldId="259"/>
            <ac:spMk id="63" creationId="{3D886460-B81E-4DE0-976D-EEA630498122}"/>
          </ac:spMkLst>
        </pc:spChg>
        <pc:picChg chg="mod">
          <ac:chgData name="Manel Rodriguez Plana" userId="b22fab0f0e21555b" providerId="LiveId" clId="{F9064878-8810-4E82-BC36-EF5302A020C0}" dt="2019-01-31T11:59:25.584" v="8278" actId="14100"/>
          <ac:picMkLst>
            <pc:docMk/>
            <pc:sldMk cId="386279994" sldId="259"/>
            <ac:picMk id="6" creationId="{1741B01A-480F-4903-B165-9F5FFAD82D80}"/>
          </ac:picMkLst>
        </pc:picChg>
        <pc:picChg chg="del">
          <ac:chgData name="Manel Rodriguez Plana" userId="b22fab0f0e21555b" providerId="LiveId" clId="{F9064878-8810-4E82-BC36-EF5302A020C0}" dt="2019-01-31T10:28:18.770" v="7360"/>
          <ac:picMkLst>
            <pc:docMk/>
            <pc:sldMk cId="386279994" sldId="259"/>
            <ac:picMk id="16" creationId="{14CE8021-4E74-4794-A0E4-ECC2D2D40BB4}"/>
          </ac:picMkLst>
        </pc:picChg>
        <pc:picChg chg="del">
          <ac:chgData name="Manel Rodriguez Plana" userId="b22fab0f0e21555b" providerId="LiveId" clId="{F9064878-8810-4E82-BC36-EF5302A020C0}" dt="2019-01-31T10:28:18.770" v="7360"/>
          <ac:picMkLst>
            <pc:docMk/>
            <pc:sldMk cId="386279994" sldId="259"/>
            <ac:picMk id="18" creationId="{8E078BCD-8B65-4E7B-AE0A-990752A253EC}"/>
          </ac:picMkLst>
        </pc:picChg>
        <pc:picChg chg="del">
          <ac:chgData name="Manel Rodriguez Plana" userId="b22fab0f0e21555b" providerId="LiveId" clId="{F9064878-8810-4E82-BC36-EF5302A020C0}" dt="2019-01-31T10:28:18.770" v="7360"/>
          <ac:picMkLst>
            <pc:docMk/>
            <pc:sldMk cId="386279994" sldId="259"/>
            <ac:picMk id="23" creationId="{34BFAB54-6FA9-45FB-BA3B-3591CB055C34}"/>
          </ac:picMkLst>
        </pc:picChg>
        <pc:picChg chg="add del">
          <ac:chgData name="Manel Rodriguez Plana" userId="b22fab0f0e21555b" providerId="LiveId" clId="{F9064878-8810-4E82-BC36-EF5302A020C0}" dt="2019-01-31T11:59:01.415" v="8274" actId="26606"/>
          <ac:picMkLst>
            <pc:docMk/>
            <pc:sldMk cId="386279994" sldId="259"/>
            <ac:picMk id="24" creationId="{DBD87452-FC4F-4BDC-ADC8-4CB118A2A658}"/>
          </ac:picMkLst>
        </pc:picChg>
        <pc:picChg chg="add del">
          <ac:chgData name="Manel Rodriguez Plana" userId="b22fab0f0e21555b" providerId="LiveId" clId="{F9064878-8810-4E82-BC36-EF5302A020C0}" dt="2019-01-31T11:59:01.415" v="8274" actId="26606"/>
          <ac:picMkLst>
            <pc:docMk/>
            <pc:sldMk cId="386279994" sldId="259"/>
            <ac:picMk id="26" creationId="{04BF5510-F7D5-4319-BB4C-0AE630F6D8B8}"/>
          </ac:picMkLst>
        </pc:picChg>
        <pc:picChg chg="add del">
          <ac:chgData name="Manel Rodriguez Plana" userId="b22fab0f0e21555b" providerId="LiveId" clId="{F9064878-8810-4E82-BC36-EF5302A020C0}" dt="2019-01-31T11:59:01.415" v="8274" actId="26606"/>
          <ac:picMkLst>
            <pc:docMk/>
            <pc:sldMk cId="386279994" sldId="259"/>
            <ac:picMk id="28" creationId="{48A4D1F0-9B28-473F-91C9-F6B4A1A40D49}"/>
          </ac:picMkLst>
        </pc:picChg>
        <pc:picChg chg="del">
          <ac:chgData name="Manel Rodriguez Plana" userId="b22fab0f0e21555b" providerId="LiveId" clId="{F9064878-8810-4E82-BC36-EF5302A020C0}" dt="2019-01-31T10:28:18.770" v="7360"/>
          <ac:picMkLst>
            <pc:docMk/>
            <pc:sldMk cId="386279994" sldId="259"/>
            <ac:picMk id="31" creationId="{FA208237-3DAA-4805-9225-DBEDE1319E68}"/>
          </ac:picMkLst>
        </pc:picChg>
        <pc:picChg chg="add del">
          <ac:chgData name="Manel Rodriguez Plana" userId="b22fab0f0e21555b" providerId="LiveId" clId="{F9064878-8810-4E82-BC36-EF5302A020C0}" dt="2019-01-31T11:59:13.618" v="8276" actId="26606"/>
          <ac:picMkLst>
            <pc:docMk/>
            <pc:sldMk cId="386279994" sldId="259"/>
            <ac:picMk id="42" creationId="{DBD87452-FC4F-4BDC-ADC8-4CB118A2A658}"/>
          </ac:picMkLst>
        </pc:picChg>
        <pc:picChg chg="add del">
          <ac:chgData name="Manel Rodriguez Plana" userId="b22fab0f0e21555b" providerId="LiveId" clId="{F9064878-8810-4E82-BC36-EF5302A020C0}" dt="2019-01-31T11:59:13.618" v="8276" actId="26606"/>
          <ac:picMkLst>
            <pc:docMk/>
            <pc:sldMk cId="386279994" sldId="259"/>
            <ac:picMk id="43" creationId="{04BF5510-F7D5-4319-BB4C-0AE630F6D8B8}"/>
          </ac:picMkLst>
        </pc:picChg>
        <pc:picChg chg="add del">
          <ac:chgData name="Manel Rodriguez Plana" userId="b22fab0f0e21555b" providerId="LiveId" clId="{F9064878-8810-4E82-BC36-EF5302A020C0}" dt="2019-01-31T11:59:13.618" v="8276" actId="26606"/>
          <ac:picMkLst>
            <pc:docMk/>
            <pc:sldMk cId="386279994" sldId="259"/>
            <ac:picMk id="44" creationId="{48A4D1F0-9B28-473F-91C9-F6B4A1A40D49}"/>
          </ac:picMkLst>
        </pc:picChg>
        <pc:picChg chg="add del">
          <ac:chgData name="Manel Rodriguez Plana" userId="b22fab0f0e21555b" providerId="LiveId" clId="{F9064878-8810-4E82-BC36-EF5302A020C0}" dt="2019-01-31T11:59:13.618" v="8276" actId="26606"/>
          <ac:picMkLst>
            <pc:docMk/>
            <pc:sldMk cId="386279994" sldId="259"/>
            <ac:picMk id="48" creationId="{B182845B-B696-4A61-B8EE-B2AE543E0DB4}"/>
          </ac:picMkLst>
        </pc:picChg>
        <pc:picChg chg="add del">
          <ac:chgData name="Manel Rodriguez Plana" userId="b22fab0f0e21555b" providerId="LiveId" clId="{F9064878-8810-4E82-BC36-EF5302A020C0}" dt="2019-01-31T11:59:13.618" v="8276" actId="26606"/>
          <ac:picMkLst>
            <pc:docMk/>
            <pc:sldMk cId="386279994" sldId="259"/>
            <ac:picMk id="50" creationId="{20E020CA-5146-477C-937D-F85C437B365E}"/>
          </ac:picMkLst>
        </pc:picChg>
        <pc:picChg chg="add">
          <ac:chgData name="Manel Rodriguez Plana" userId="b22fab0f0e21555b" providerId="LiveId" clId="{F9064878-8810-4E82-BC36-EF5302A020C0}" dt="2019-01-31T11:59:13.659" v="8277" actId="26606"/>
          <ac:picMkLst>
            <pc:docMk/>
            <pc:sldMk cId="386279994" sldId="259"/>
            <ac:picMk id="53" creationId="{14CE8021-4E74-4794-A0E4-ECC2D2D40BB4}"/>
          </ac:picMkLst>
        </pc:picChg>
        <pc:picChg chg="add">
          <ac:chgData name="Manel Rodriguez Plana" userId="b22fab0f0e21555b" providerId="LiveId" clId="{F9064878-8810-4E82-BC36-EF5302A020C0}" dt="2019-01-31T11:59:13.659" v="8277" actId="26606"/>
          <ac:picMkLst>
            <pc:docMk/>
            <pc:sldMk cId="386279994" sldId="259"/>
            <ac:picMk id="54" creationId="{8E078BCD-8B65-4E7B-AE0A-990752A253EC}"/>
          </ac:picMkLst>
        </pc:picChg>
        <pc:picChg chg="add">
          <ac:chgData name="Manel Rodriguez Plana" userId="b22fab0f0e21555b" providerId="LiveId" clId="{F9064878-8810-4E82-BC36-EF5302A020C0}" dt="2019-01-31T11:59:13.659" v="8277" actId="26606"/>
          <ac:picMkLst>
            <pc:docMk/>
            <pc:sldMk cId="386279994" sldId="259"/>
            <ac:picMk id="55" creationId="{34BFAB54-6FA9-45FB-BA3B-3591CB055C34}"/>
          </ac:picMkLst>
        </pc:picChg>
        <pc:picChg chg="add">
          <ac:chgData name="Manel Rodriguez Plana" userId="b22fab0f0e21555b" providerId="LiveId" clId="{F9064878-8810-4E82-BC36-EF5302A020C0}" dt="2019-01-31T11:59:13.659" v="8277" actId="26606"/>
          <ac:picMkLst>
            <pc:docMk/>
            <pc:sldMk cId="386279994" sldId="259"/>
            <ac:picMk id="59" creationId="{FA3206C0-BFE4-446D-BBD9-694D7DEED681}"/>
          </ac:picMkLst>
        </pc:picChg>
      </pc:sldChg>
      <pc:sldChg chg="modSp">
        <pc:chgData name="Manel Rodriguez Plana" userId="b22fab0f0e21555b" providerId="LiveId" clId="{F9064878-8810-4E82-BC36-EF5302A020C0}" dt="2019-01-31T15:20:22.285" v="8288" actId="1076"/>
        <pc:sldMkLst>
          <pc:docMk/>
          <pc:sldMk cId="2223087373" sldId="260"/>
        </pc:sldMkLst>
        <pc:spChg chg="mod">
          <ac:chgData name="Manel Rodriguez Plana" userId="b22fab0f0e21555b" providerId="LiveId" clId="{F9064878-8810-4E82-BC36-EF5302A020C0}" dt="2019-01-31T10:28:44.480" v="7370"/>
          <ac:spMkLst>
            <pc:docMk/>
            <pc:sldMk cId="2223087373" sldId="260"/>
            <ac:spMk id="4" creationId="{959509FF-C3D8-4894-912B-285711F8A409}"/>
          </ac:spMkLst>
        </pc:spChg>
        <pc:picChg chg="mod">
          <ac:chgData name="Manel Rodriguez Plana" userId="b22fab0f0e21555b" providerId="LiveId" clId="{F9064878-8810-4E82-BC36-EF5302A020C0}" dt="2019-01-31T15:20:22.285" v="8288" actId="1076"/>
          <ac:picMkLst>
            <pc:docMk/>
            <pc:sldMk cId="2223087373" sldId="260"/>
            <ac:picMk id="6" creationId="{E2B43AB1-2C4E-461F-B707-711450F4F3EC}"/>
          </ac:picMkLst>
        </pc:picChg>
      </pc:sldChg>
      <pc:sldChg chg="addSp delSp modSp mod setBg delDesignElem">
        <pc:chgData name="Manel Rodriguez Plana" userId="b22fab0f0e21555b" providerId="LiveId" clId="{F9064878-8810-4E82-BC36-EF5302A020C0}" dt="2019-01-31T11:55:53.922" v="8266" actId="26606"/>
        <pc:sldMkLst>
          <pc:docMk/>
          <pc:sldMk cId="4249816752" sldId="261"/>
        </pc:sldMkLst>
        <pc:spChg chg="mod ord">
          <ac:chgData name="Manel Rodriguez Plana" userId="b22fab0f0e21555b" providerId="LiveId" clId="{F9064878-8810-4E82-BC36-EF5302A020C0}" dt="2019-01-31T11:55:53.922" v="8266" actId="26606"/>
          <ac:spMkLst>
            <pc:docMk/>
            <pc:sldMk cId="4249816752" sldId="261"/>
            <ac:spMk id="2" creationId="{BEC47A54-9072-42A0-A589-EA78AEE7D038}"/>
          </ac:spMkLst>
        </pc:spChg>
        <pc:spChg chg="del">
          <ac:chgData name="Manel Rodriguez Plana" userId="b22fab0f0e21555b" providerId="LiveId" clId="{F9064878-8810-4E82-BC36-EF5302A020C0}" dt="2019-01-29T15:38:18.370" v="6" actId="931"/>
          <ac:spMkLst>
            <pc:docMk/>
            <pc:sldMk cId="4249816752" sldId="261"/>
            <ac:spMk id="3" creationId="{D5CAEBE8-5305-4027-B662-8342A02A48A4}"/>
          </ac:spMkLst>
        </pc:spChg>
        <pc:spChg chg="mod">
          <ac:chgData name="Manel Rodriguez Plana" userId="b22fab0f0e21555b" providerId="LiveId" clId="{F9064878-8810-4E82-BC36-EF5302A020C0}" dt="2019-01-31T11:55:53.922" v="8266" actId="26606"/>
          <ac:spMkLst>
            <pc:docMk/>
            <pc:sldMk cId="4249816752" sldId="261"/>
            <ac:spMk id="4" creationId="{3C3C117D-3D3C-4258-89E6-52833FF22768}"/>
          </ac:spMkLst>
        </pc:spChg>
        <pc:spChg chg="add">
          <ac:chgData name="Manel Rodriguez Plana" userId="b22fab0f0e21555b" providerId="LiveId" clId="{F9064878-8810-4E82-BC36-EF5302A020C0}" dt="2019-01-31T11:55:53.922" v="8266" actId="26606"/>
          <ac:spMkLst>
            <pc:docMk/>
            <pc:sldMk cId="4249816752" sldId="261"/>
            <ac:spMk id="12" creationId="{D5F607A8-3DC2-493D-84D1-FCC0045558EC}"/>
          </ac:spMkLst>
        </pc:spChg>
        <pc:spChg chg="add">
          <ac:chgData name="Manel Rodriguez Plana" userId="b22fab0f0e21555b" providerId="LiveId" clId="{F9064878-8810-4E82-BC36-EF5302A020C0}" dt="2019-01-31T11:55:53.922" v="8266" actId="26606"/>
          <ac:spMkLst>
            <pc:docMk/>
            <pc:sldMk cId="4249816752" sldId="261"/>
            <ac:spMk id="14" creationId="{7176774C-5A0F-479C-9E8B-557A2F643970}"/>
          </ac:spMkLst>
        </pc:spChg>
        <pc:spChg chg="add del">
          <ac:chgData name="Manel Rodriguez Plana" userId="b22fab0f0e21555b" providerId="LiveId" clId="{F9064878-8810-4E82-BC36-EF5302A020C0}" dt="2019-01-31T10:28:18.770" v="7360"/>
          <ac:spMkLst>
            <pc:docMk/>
            <pc:sldMk cId="4249816752" sldId="261"/>
            <ac:spMk id="17" creationId="{D5F607A8-3DC2-493D-84D1-FCC0045558EC}"/>
          </ac:spMkLst>
        </pc:spChg>
        <pc:spChg chg="add">
          <ac:chgData name="Manel Rodriguez Plana" userId="b22fab0f0e21555b" providerId="LiveId" clId="{F9064878-8810-4E82-BC36-EF5302A020C0}" dt="2019-01-31T11:55:53.922" v="8266" actId="26606"/>
          <ac:spMkLst>
            <pc:docMk/>
            <pc:sldMk cId="4249816752" sldId="261"/>
            <ac:spMk id="18" creationId="{39CF7470-C7B1-4E78-906E-92ADF14B0012}"/>
          </ac:spMkLst>
        </pc:spChg>
        <pc:spChg chg="add del">
          <ac:chgData name="Manel Rodriguez Plana" userId="b22fab0f0e21555b" providerId="LiveId" clId="{F9064878-8810-4E82-BC36-EF5302A020C0}" dt="2019-01-31T10:28:18.770" v="7360"/>
          <ac:spMkLst>
            <pc:docMk/>
            <pc:sldMk cId="4249816752" sldId="261"/>
            <ac:spMk id="19" creationId="{7176774C-5A0F-479C-9E8B-557A2F643970}"/>
          </ac:spMkLst>
        </pc:spChg>
        <pc:spChg chg="add del">
          <ac:chgData name="Manel Rodriguez Plana" userId="b22fab0f0e21555b" providerId="LiveId" clId="{F9064878-8810-4E82-BC36-EF5302A020C0}" dt="2019-01-31T10:28:18.770" v="7360"/>
          <ac:spMkLst>
            <pc:docMk/>
            <pc:sldMk cId="4249816752" sldId="261"/>
            <ac:spMk id="25" creationId="{356B696F-2C62-45F3-A534-B39DDD903CE6}"/>
          </ac:spMkLst>
        </pc:spChg>
        <pc:grpChg chg="add">
          <ac:chgData name="Manel Rodriguez Plana" userId="b22fab0f0e21555b" providerId="LiveId" clId="{F9064878-8810-4E82-BC36-EF5302A020C0}" dt="2019-01-31T11:55:53.922" v="8266" actId="26606"/>
          <ac:grpSpMkLst>
            <pc:docMk/>
            <pc:sldMk cId="4249816752" sldId="261"/>
            <ac:grpSpMk id="16" creationId="{2BF14377-6FC0-404E-92F8-933A3195ABA8}"/>
          </ac:grpSpMkLst>
        </pc:grpChg>
        <pc:grpChg chg="add del">
          <ac:chgData name="Manel Rodriguez Plana" userId="b22fab0f0e21555b" providerId="LiveId" clId="{F9064878-8810-4E82-BC36-EF5302A020C0}" dt="2019-01-31T10:28:18.770" v="7360"/>
          <ac:grpSpMkLst>
            <pc:docMk/>
            <pc:sldMk cId="4249816752" sldId="261"/>
            <ac:grpSpMk id="21" creationId="{E0DAFD82-3F74-4E59-B32E-BD77462BFFD1}"/>
          </ac:grpSpMkLst>
        </pc:grpChg>
        <pc:picChg chg="add mod ord">
          <ac:chgData name="Manel Rodriguez Plana" userId="b22fab0f0e21555b" providerId="LiveId" clId="{F9064878-8810-4E82-BC36-EF5302A020C0}" dt="2019-01-31T11:55:53.922" v="8266" actId="26606"/>
          <ac:picMkLst>
            <pc:docMk/>
            <pc:sldMk cId="4249816752" sldId="261"/>
            <ac:picMk id="6" creationId="{691601C2-2C8F-4E9B-BFE1-F4C4F367149B}"/>
          </ac:picMkLst>
        </pc:picChg>
        <pc:picChg chg="add">
          <ac:chgData name="Manel Rodriguez Plana" userId="b22fab0f0e21555b" providerId="LiveId" clId="{F9064878-8810-4E82-BC36-EF5302A020C0}" dt="2019-01-31T11:55:53.922" v="8266" actId="26606"/>
          <ac:picMkLst>
            <pc:docMk/>
            <pc:sldMk cId="4249816752" sldId="261"/>
            <ac:picMk id="8" creationId="{DBD87452-FC4F-4BDC-ADC8-4CB118A2A658}"/>
          </ac:picMkLst>
        </pc:picChg>
        <pc:picChg chg="add">
          <ac:chgData name="Manel Rodriguez Plana" userId="b22fab0f0e21555b" providerId="LiveId" clId="{F9064878-8810-4E82-BC36-EF5302A020C0}" dt="2019-01-31T11:55:53.922" v="8266" actId="26606"/>
          <ac:picMkLst>
            <pc:docMk/>
            <pc:sldMk cId="4249816752" sldId="261"/>
            <ac:picMk id="9" creationId="{E61CB1A8-848E-4163-B923-E8E45A8758B6}"/>
          </ac:picMkLst>
        </pc:picChg>
        <pc:picChg chg="add">
          <ac:chgData name="Manel Rodriguez Plana" userId="b22fab0f0e21555b" providerId="LiveId" clId="{F9064878-8810-4E82-BC36-EF5302A020C0}" dt="2019-01-31T11:55:53.922" v="8266" actId="26606"/>
          <ac:picMkLst>
            <pc:docMk/>
            <pc:sldMk cId="4249816752" sldId="261"/>
            <ac:picMk id="10" creationId="{1B1A8FA8-12B4-4DAC-9916-EDE743447A70}"/>
          </ac:picMkLst>
        </pc:picChg>
        <pc:picChg chg="add del">
          <ac:chgData name="Manel Rodriguez Plana" userId="b22fab0f0e21555b" providerId="LiveId" clId="{F9064878-8810-4E82-BC36-EF5302A020C0}" dt="2019-01-31T10:28:18.770" v="7360"/>
          <ac:picMkLst>
            <pc:docMk/>
            <pc:sldMk cId="4249816752" sldId="261"/>
            <ac:picMk id="11" creationId="{DBD87452-FC4F-4BDC-ADC8-4CB118A2A658}"/>
          </ac:picMkLst>
        </pc:picChg>
        <pc:picChg chg="add del">
          <ac:chgData name="Manel Rodriguez Plana" userId="b22fab0f0e21555b" providerId="LiveId" clId="{F9064878-8810-4E82-BC36-EF5302A020C0}" dt="2019-01-31T10:28:18.770" v="7360"/>
          <ac:picMkLst>
            <pc:docMk/>
            <pc:sldMk cId="4249816752" sldId="261"/>
            <ac:picMk id="13" creationId="{E61CB1A8-848E-4163-B923-E8E45A8758B6}"/>
          </ac:picMkLst>
        </pc:picChg>
        <pc:picChg chg="add del">
          <ac:chgData name="Manel Rodriguez Plana" userId="b22fab0f0e21555b" providerId="LiveId" clId="{F9064878-8810-4E82-BC36-EF5302A020C0}" dt="2019-01-31T10:28:18.770" v="7360"/>
          <ac:picMkLst>
            <pc:docMk/>
            <pc:sldMk cId="4249816752" sldId="261"/>
            <ac:picMk id="15" creationId="{1B1A8FA8-12B4-4DAC-9916-EDE743447A70}"/>
          </ac:picMkLst>
        </pc:picChg>
        <pc:picChg chg="add">
          <ac:chgData name="Manel Rodriguez Plana" userId="b22fab0f0e21555b" providerId="LiveId" clId="{F9064878-8810-4E82-BC36-EF5302A020C0}" dt="2019-01-31T11:55:53.922" v="8266" actId="26606"/>
          <ac:picMkLst>
            <pc:docMk/>
            <pc:sldMk cId="4249816752" sldId="261"/>
            <ac:picMk id="20" creationId="{3F9FDF25-9DA1-4CAB-BF14-F6C3D103E945}"/>
          </ac:picMkLst>
        </pc:picChg>
        <pc:picChg chg="add del">
          <ac:chgData name="Manel Rodriguez Plana" userId="b22fab0f0e21555b" providerId="LiveId" clId="{F9064878-8810-4E82-BC36-EF5302A020C0}" dt="2019-01-31T10:28:18.770" v="7360"/>
          <ac:picMkLst>
            <pc:docMk/>
            <pc:sldMk cId="4249816752" sldId="261"/>
            <ac:picMk id="27" creationId="{655D1A39-500D-4C26-97A9-AB4AD60D0BBF}"/>
          </ac:picMkLst>
        </pc:picChg>
      </pc:sldChg>
      <pc:sldChg chg="addSp delSp modSp add mod setBg">
        <pc:chgData name="Manel Rodriguez Plana" userId="b22fab0f0e21555b" providerId="LiveId" clId="{F9064878-8810-4E82-BC36-EF5302A020C0}" dt="2019-01-29T16:26:08.995" v="772" actId="26606"/>
        <pc:sldMkLst>
          <pc:docMk/>
          <pc:sldMk cId="1659304965" sldId="262"/>
        </pc:sldMkLst>
        <pc:spChg chg="del">
          <ac:chgData name="Manel Rodriguez Plana" userId="b22fab0f0e21555b" providerId="LiveId" clId="{F9064878-8810-4E82-BC36-EF5302A020C0}" dt="2019-01-29T15:42:07.771" v="252"/>
          <ac:spMkLst>
            <pc:docMk/>
            <pc:sldMk cId="1659304965" sldId="262"/>
            <ac:spMk id="2" creationId="{950E01B6-8639-47D7-8091-429F2E398FE1}"/>
          </ac:spMkLst>
        </pc:spChg>
        <pc:spChg chg="del">
          <ac:chgData name="Manel Rodriguez Plana" userId="b22fab0f0e21555b" providerId="LiveId" clId="{F9064878-8810-4E82-BC36-EF5302A020C0}" dt="2019-01-29T15:42:07.771" v="252"/>
          <ac:spMkLst>
            <pc:docMk/>
            <pc:sldMk cId="1659304965" sldId="262"/>
            <ac:spMk id="3" creationId="{00EE5EA3-7564-48A4-BDD6-79EF11E63223}"/>
          </ac:spMkLst>
        </pc:spChg>
        <pc:spChg chg="del">
          <ac:chgData name="Manel Rodriguez Plana" userId="b22fab0f0e21555b" providerId="LiveId" clId="{F9064878-8810-4E82-BC36-EF5302A020C0}" dt="2019-01-29T15:42:07.771" v="252"/>
          <ac:spMkLst>
            <pc:docMk/>
            <pc:sldMk cId="1659304965" sldId="262"/>
            <ac:spMk id="4" creationId="{B60765D7-CB65-4C76-9F95-FD3EC7450B4F}"/>
          </ac:spMkLst>
        </pc:spChg>
        <pc:spChg chg="add del mod">
          <ac:chgData name="Manel Rodriguez Plana" userId="b22fab0f0e21555b" providerId="LiveId" clId="{F9064878-8810-4E82-BC36-EF5302A020C0}" dt="2019-01-29T15:46:51.668" v="412" actId="478"/>
          <ac:spMkLst>
            <pc:docMk/>
            <pc:sldMk cId="1659304965" sldId="262"/>
            <ac:spMk id="5" creationId="{589A11C5-9C82-430E-B798-5526CC20A149}"/>
          </ac:spMkLst>
        </pc:spChg>
        <pc:spChg chg="add del mod">
          <ac:chgData name="Manel Rodriguez Plana" userId="b22fab0f0e21555b" providerId="LiveId" clId="{F9064878-8810-4E82-BC36-EF5302A020C0}" dt="2019-01-29T15:42:41.008" v="256" actId="767"/>
          <ac:spMkLst>
            <pc:docMk/>
            <pc:sldMk cId="1659304965" sldId="262"/>
            <ac:spMk id="6" creationId="{66601D4D-D4AF-4BD0-8D63-362535349811}"/>
          </ac:spMkLst>
        </pc:spChg>
        <pc:spChg chg="add mod">
          <ac:chgData name="Manel Rodriguez Plana" userId="b22fab0f0e21555b" providerId="LiveId" clId="{F9064878-8810-4E82-BC36-EF5302A020C0}" dt="2019-01-29T16:26:08.995" v="772" actId="26606"/>
          <ac:spMkLst>
            <pc:docMk/>
            <pc:sldMk cId="1659304965" sldId="262"/>
            <ac:spMk id="8" creationId="{578359F5-8C92-4C31-8497-088DF613D6E0}"/>
          </ac:spMkLst>
        </pc:spChg>
        <pc:spChg chg="add mod">
          <ac:chgData name="Manel Rodriguez Plana" userId="b22fab0f0e21555b" providerId="LiveId" clId="{F9064878-8810-4E82-BC36-EF5302A020C0}" dt="2019-01-29T16:26:08.995" v="772" actId="26606"/>
          <ac:spMkLst>
            <pc:docMk/>
            <pc:sldMk cId="1659304965" sldId="262"/>
            <ac:spMk id="9" creationId="{AAB671C5-E2F6-4A26-84B0-EC0C1EF6E1BE}"/>
          </ac:spMkLst>
        </pc:spChg>
        <pc:spChg chg="add del">
          <ac:chgData name="Manel Rodriguez Plana" userId="b22fab0f0e21555b" providerId="LiveId" clId="{F9064878-8810-4E82-BC36-EF5302A020C0}" dt="2019-01-29T16:25:56.571" v="770" actId="26606"/>
          <ac:spMkLst>
            <pc:docMk/>
            <pc:sldMk cId="1659304965" sldId="262"/>
            <ac:spMk id="14" creationId="{273E8A9A-DA4B-4F12-9331-219EBE5235D0}"/>
          </ac:spMkLst>
        </pc:spChg>
        <pc:spChg chg="add del">
          <ac:chgData name="Manel Rodriguez Plana" userId="b22fab0f0e21555b" providerId="LiveId" clId="{F9064878-8810-4E82-BC36-EF5302A020C0}" dt="2019-01-29T16:25:56.571" v="770" actId="26606"/>
          <ac:spMkLst>
            <pc:docMk/>
            <pc:sldMk cId="1659304965" sldId="262"/>
            <ac:spMk id="18" creationId="{ADD673B7-F6B7-43EE-936B-D09F3A337A3E}"/>
          </ac:spMkLst>
        </pc:spChg>
        <pc:spChg chg="add del">
          <ac:chgData name="Manel Rodriguez Plana" userId="b22fab0f0e21555b" providerId="LiveId" clId="{F9064878-8810-4E82-BC36-EF5302A020C0}" dt="2019-01-29T16:26:08.995" v="772" actId="26606"/>
          <ac:spMkLst>
            <pc:docMk/>
            <pc:sldMk cId="1659304965" sldId="262"/>
            <ac:spMk id="21" creationId="{A106B9FE-7E5A-4047-B5D3-C3C24BD3E80E}"/>
          </ac:spMkLst>
        </pc:spChg>
        <pc:spChg chg="add del">
          <ac:chgData name="Manel Rodriguez Plana" userId="b22fab0f0e21555b" providerId="LiveId" clId="{F9064878-8810-4E82-BC36-EF5302A020C0}" dt="2019-01-29T16:26:08.995" v="772" actId="26606"/>
          <ac:spMkLst>
            <pc:docMk/>
            <pc:sldMk cId="1659304965" sldId="262"/>
            <ac:spMk id="22" creationId="{52A2FDCB-3B06-44F3-A0AA-2C056C3E512F}"/>
          </ac:spMkLst>
        </pc:spChg>
        <pc:spChg chg="add del">
          <ac:chgData name="Manel Rodriguez Plana" userId="b22fab0f0e21555b" providerId="LiveId" clId="{F9064878-8810-4E82-BC36-EF5302A020C0}" dt="2019-01-29T16:26:08.995" v="772" actId="26606"/>
          <ac:spMkLst>
            <pc:docMk/>
            <pc:sldMk cId="1659304965" sldId="262"/>
            <ac:spMk id="23" creationId="{B60EBA20-0A64-45D5-B937-FE93DCA01C7E}"/>
          </ac:spMkLst>
        </pc:spChg>
        <pc:graphicFrameChg chg="del modGraphic">
          <ac:chgData name="Manel Rodriguez Plana" userId="b22fab0f0e21555b" providerId="LiveId" clId="{F9064878-8810-4E82-BC36-EF5302A020C0}" dt="2019-01-29T15:44:42.464" v="317" actId="3680"/>
          <ac:graphicFrameMkLst>
            <pc:docMk/>
            <pc:sldMk cId="1659304965" sldId="262"/>
            <ac:graphicFrameMk id="7" creationId="{49CAE3F1-E58C-439E-98C7-BF03FD347C8D}"/>
          </ac:graphicFrameMkLst>
        </pc:graphicFrameChg>
        <pc:picChg chg="add del">
          <ac:chgData name="Manel Rodriguez Plana" userId="b22fab0f0e21555b" providerId="LiveId" clId="{F9064878-8810-4E82-BC36-EF5302A020C0}" dt="2019-01-29T16:25:56.571" v="770" actId="26606"/>
          <ac:picMkLst>
            <pc:docMk/>
            <pc:sldMk cId="1659304965" sldId="262"/>
            <ac:picMk id="16" creationId="{1C4DCE7A-0E46-404B-9E0D-E93DC7B2A861}"/>
          </ac:picMkLst>
        </pc:picChg>
        <pc:picChg chg="add del">
          <ac:chgData name="Manel Rodriguez Plana" userId="b22fab0f0e21555b" providerId="LiveId" clId="{F9064878-8810-4E82-BC36-EF5302A020C0}" dt="2019-01-29T16:26:08.995" v="772" actId="26606"/>
          <ac:picMkLst>
            <pc:docMk/>
            <pc:sldMk cId="1659304965" sldId="262"/>
            <ac:picMk id="20" creationId="{98739700-980C-4F96-84CD-97157DFE86AE}"/>
          </ac:picMkLst>
        </pc:picChg>
        <pc:picChg chg="add del">
          <ac:chgData name="Manel Rodriguez Plana" userId="b22fab0f0e21555b" providerId="LiveId" clId="{F9064878-8810-4E82-BC36-EF5302A020C0}" dt="2019-01-29T16:26:08.995" v="772" actId="26606"/>
          <ac:picMkLst>
            <pc:docMk/>
            <pc:sldMk cId="1659304965" sldId="262"/>
            <ac:picMk id="24" creationId="{3EAD5E5B-543A-4690-8C75-BACF7FFB40ED}"/>
          </ac:picMkLst>
        </pc:picChg>
      </pc:sldChg>
      <pc:sldChg chg="addSp delSp modSp add mod setBg delDesignElem">
        <pc:chgData name="Manel Rodriguez Plana" userId="b22fab0f0e21555b" providerId="LiveId" clId="{F9064878-8810-4E82-BC36-EF5302A020C0}" dt="2019-01-31T10:28:44.480" v="7370"/>
        <pc:sldMkLst>
          <pc:docMk/>
          <pc:sldMk cId="2475064487" sldId="263"/>
        </pc:sldMkLst>
        <pc:spChg chg="mod ord">
          <ac:chgData name="Manel Rodriguez Plana" userId="b22fab0f0e21555b" providerId="LiveId" clId="{F9064878-8810-4E82-BC36-EF5302A020C0}" dt="2019-01-31T10:28:44.480" v="7370"/>
          <ac:spMkLst>
            <pc:docMk/>
            <pc:sldMk cId="2475064487" sldId="263"/>
            <ac:spMk id="2" creationId="{50D6B800-203C-4AA1-A3DC-1AE7E1C9810E}"/>
          </ac:spMkLst>
        </pc:spChg>
        <pc:spChg chg="del">
          <ac:chgData name="Manel Rodriguez Plana" userId="b22fab0f0e21555b" providerId="LiveId" clId="{F9064878-8810-4E82-BC36-EF5302A020C0}" dt="2019-01-29T16:34:51.808" v="809" actId="931"/>
          <ac:spMkLst>
            <pc:docMk/>
            <pc:sldMk cId="2475064487" sldId="263"/>
            <ac:spMk id="3" creationId="{5A950A74-C4FD-488B-8482-CD395E292AF7}"/>
          </ac:spMkLst>
        </pc:spChg>
        <pc:spChg chg="mod">
          <ac:chgData name="Manel Rodriguez Plana" userId="b22fab0f0e21555b" providerId="LiveId" clId="{F9064878-8810-4E82-BC36-EF5302A020C0}" dt="2019-01-29T17:44:35.105" v="1092"/>
          <ac:spMkLst>
            <pc:docMk/>
            <pc:sldMk cId="2475064487" sldId="263"/>
            <ac:spMk id="4" creationId="{D16186E6-BC61-4B1C-80C4-D53F0A3E6D22}"/>
          </ac:spMkLst>
        </pc:spChg>
        <pc:spChg chg="add del">
          <ac:chgData name="Manel Rodriguez Plana" userId="b22fab0f0e21555b" providerId="LiveId" clId="{F9064878-8810-4E82-BC36-EF5302A020C0}" dt="2019-01-29T17:44:34.469" v="1090" actId="26606"/>
          <ac:spMkLst>
            <pc:docMk/>
            <pc:sldMk cId="2475064487" sldId="263"/>
            <ac:spMk id="12" creationId="{D5F607A8-3DC2-493D-84D1-FCC0045558EC}"/>
          </ac:spMkLst>
        </pc:spChg>
        <pc:spChg chg="add del">
          <ac:chgData name="Manel Rodriguez Plana" userId="b22fab0f0e21555b" providerId="LiveId" clId="{F9064878-8810-4E82-BC36-EF5302A020C0}" dt="2019-01-29T17:44:34.469" v="1090" actId="26606"/>
          <ac:spMkLst>
            <pc:docMk/>
            <pc:sldMk cId="2475064487" sldId="263"/>
            <ac:spMk id="14" creationId="{7176774C-5A0F-479C-9E8B-557A2F643970}"/>
          </ac:spMkLst>
        </pc:spChg>
        <pc:spChg chg="add del">
          <ac:chgData name="Manel Rodriguez Plana" userId="b22fab0f0e21555b" providerId="LiveId" clId="{F9064878-8810-4E82-BC36-EF5302A020C0}" dt="2019-01-31T10:28:18.770" v="7360"/>
          <ac:spMkLst>
            <pc:docMk/>
            <pc:sldMk cId="2475064487" sldId="263"/>
            <ac:spMk id="17" creationId="{D5F607A8-3DC2-493D-84D1-FCC0045558EC}"/>
          </ac:spMkLst>
        </pc:spChg>
        <pc:spChg chg="add del">
          <ac:chgData name="Manel Rodriguez Plana" userId="b22fab0f0e21555b" providerId="LiveId" clId="{F9064878-8810-4E82-BC36-EF5302A020C0}" dt="2019-01-29T17:44:34.469" v="1090" actId="26606"/>
          <ac:spMkLst>
            <pc:docMk/>
            <pc:sldMk cId="2475064487" sldId="263"/>
            <ac:spMk id="18" creationId="{356B696F-2C62-45F3-A534-B39DDD903CE6}"/>
          </ac:spMkLst>
        </pc:spChg>
        <pc:spChg chg="add del">
          <ac:chgData name="Manel Rodriguez Plana" userId="b22fab0f0e21555b" providerId="LiveId" clId="{F9064878-8810-4E82-BC36-EF5302A020C0}" dt="2019-01-31T10:28:18.770" v="7360"/>
          <ac:spMkLst>
            <pc:docMk/>
            <pc:sldMk cId="2475064487" sldId="263"/>
            <ac:spMk id="19" creationId="{7176774C-5A0F-479C-9E8B-557A2F643970}"/>
          </ac:spMkLst>
        </pc:spChg>
        <pc:spChg chg="add del">
          <ac:chgData name="Manel Rodriguez Plana" userId="b22fab0f0e21555b" providerId="LiveId" clId="{F9064878-8810-4E82-BC36-EF5302A020C0}" dt="2019-01-31T10:28:18.770" v="7360"/>
          <ac:spMkLst>
            <pc:docMk/>
            <pc:sldMk cId="2475064487" sldId="263"/>
            <ac:spMk id="25" creationId="{39CF7470-C7B1-4E78-906E-92ADF14B0012}"/>
          </ac:spMkLst>
        </pc:spChg>
        <pc:grpChg chg="add del">
          <ac:chgData name="Manel Rodriguez Plana" userId="b22fab0f0e21555b" providerId="LiveId" clId="{F9064878-8810-4E82-BC36-EF5302A020C0}" dt="2019-01-29T17:44:34.469" v="1090" actId="26606"/>
          <ac:grpSpMkLst>
            <pc:docMk/>
            <pc:sldMk cId="2475064487" sldId="263"/>
            <ac:grpSpMk id="16" creationId="{E0DAFD82-3F74-4E59-B32E-BD77462BFFD1}"/>
          </ac:grpSpMkLst>
        </pc:grpChg>
        <pc:grpChg chg="add del">
          <ac:chgData name="Manel Rodriguez Plana" userId="b22fab0f0e21555b" providerId="LiveId" clId="{F9064878-8810-4E82-BC36-EF5302A020C0}" dt="2019-01-31T10:28:18.770" v="7360"/>
          <ac:grpSpMkLst>
            <pc:docMk/>
            <pc:sldMk cId="2475064487" sldId="263"/>
            <ac:grpSpMk id="21" creationId="{2BF14377-6FC0-404E-92F8-933A3195ABA8}"/>
          </ac:grpSpMkLst>
        </pc:grpChg>
        <pc:picChg chg="add mod ord">
          <ac:chgData name="Manel Rodriguez Plana" userId="b22fab0f0e21555b" providerId="LiveId" clId="{F9064878-8810-4E82-BC36-EF5302A020C0}" dt="2019-01-29T17:44:34.469" v="1090" actId="26606"/>
          <ac:picMkLst>
            <pc:docMk/>
            <pc:sldMk cId="2475064487" sldId="263"/>
            <ac:picMk id="6" creationId="{AA5BF33C-4E64-4BED-B886-AFD19417CDA7}"/>
          </ac:picMkLst>
        </pc:picChg>
        <pc:picChg chg="add del">
          <ac:chgData name="Manel Rodriguez Plana" userId="b22fab0f0e21555b" providerId="LiveId" clId="{F9064878-8810-4E82-BC36-EF5302A020C0}" dt="2019-01-29T17:44:34.469" v="1090" actId="26606"/>
          <ac:picMkLst>
            <pc:docMk/>
            <pc:sldMk cId="2475064487" sldId="263"/>
            <ac:picMk id="8" creationId="{DBD87452-FC4F-4BDC-ADC8-4CB118A2A658}"/>
          </ac:picMkLst>
        </pc:picChg>
        <pc:picChg chg="add del">
          <ac:chgData name="Manel Rodriguez Plana" userId="b22fab0f0e21555b" providerId="LiveId" clId="{F9064878-8810-4E82-BC36-EF5302A020C0}" dt="2019-01-29T17:44:34.469" v="1090" actId="26606"/>
          <ac:picMkLst>
            <pc:docMk/>
            <pc:sldMk cId="2475064487" sldId="263"/>
            <ac:picMk id="9" creationId="{E61CB1A8-848E-4163-B923-E8E45A8758B6}"/>
          </ac:picMkLst>
        </pc:picChg>
        <pc:picChg chg="add del">
          <ac:chgData name="Manel Rodriguez Plana" userId="b22fab0f0e21555b" providerId="LiveId" clId="{F9064878-8810-4E82-BC36-EF5302A020C0}" dt="2019-01-29T17:44:34.469" v="1090" actId="26606"/>
          <ac:picMkLst>
            <pc:docMk/>
            <pc:sldMk cId="2475064487" sldId="263"/>
            <ac:picMk id="10" creationId="{1B1A8FA8-12B4-4DAC-9916-EDE743447A70}"/>
          </ac:picMkLst>
        </pc:picChg>
        <pc:picChg chg="add del">
          <ac:chgData name="Manel Rodriguez Plana" userId="b22fab0f0e21555b" providerId="LiveId" clId="{F9064878-8810-4E82-BC36-EF5302A020C0}" dt="2019-01-31T10:28:18.770" v="7360"/>
          <ac:picMkLst>
            <pc:docMk/>
            <pc:sldMk cId="2475064487" sldId="263"/>
            <ac:picMk id="11" creationId="{DBD87452-FC4F-4BDC-ADC8-4CB118A2A658}"/>
          </ac:picMkLst>
        </pc:picChg>
        <pc:picChg chg="add del">
          <ac:chgData name="Manel Rodriguez Plana" userId="b22fab0f0e21555b" providerId="LiveId" clId="{F9064878-8810-4E82-BC36-EF5302A020C0}" dt="2019-01-31T10:28:18.770" v="7360"/>
          <ac:picMkLst>
            <pc:docMk/>
            <pc:sldMk cId="2475064487" sldId="263"/>
            <ac:picMk id="13" creationId="{E61CB1A8-848E-4163-B923-E8E45A8758B6}"/>
          </ac:picMkLst>
        </pc:picChg>
        <pc:picChg chg="add del">
          <ac:chgData name="Manel Rodriguez Plana" userId="b22fab0f0e21555b" providerId="LiveId" clId="{F9064878-8810-4E82-BC36-EF5302A020C0}" dt="2019-01-31T10:28:18.770" v="7360"/>
          <ac:picMkLst>
            <pc:docMk/>
            <pc:sldMk cId="2475064487" sldId="263"/>
            <ac:picMk id="15" creationId="{1B1A8FA8-12B4-4DAC-9916-EDE743447A70}"/>
          </ac:picMkLst>
        </pc:picChg>
        <pc:picChg chg="add del">
          <ac:chgData name="Manel Rodriguez Plana" userId="b22fab0f0e21555b" providerId="LiveId" clId="{F9064878-8810-4E82-BC36-EF5302A020C0}" dt="2019-01-29T17:44:34.469" v="1090" actId="26606"/>
          <ac:picMkLst>
            <pc:docMk/>
            <pc:sldMk cId="2475064487" sldId="263"/>
            <ac:picMk id="20" creationId="{655D1A39-500D-4C26-97A9-AB4AD60D0BBF}"/>
          </ac:picMkLst>
        </pc:picChg>
        <pc:picChg chg="add del">
          <ac:chgData name="Manel Rodriguez Plana" userId="b22fab0f0e21555b" providerId="LiveId" clId="{F9064878-8810-4E82-BC36-EF5302A020C0}" dt="2019-01-31T10:28:18.770" v="7360"/>
          <ac:picMkLst>
            <pc:docMk/>
            <pc:sldMk cId="2475064487" sldId="263"/>
            <ac:picMk id="27" creationId="{3F9FDF25-9DA1-4CAB-BF14-F6C3D103E945}"/>
          </ac:picMkLst>
        </pc:picChg>
      </pc:sldChg>
      <pc:sldChg chg="addSp delSp modSp add">
        <pc:chgData name="Manel Rodriguez Plana" userId="b22fab0f0e21555b" providerId="LiveId" clId="{F9064878-8810-4E82-BC36-EF5302A020C0}" dt="2019-01-29T17:46:33.435" v="1341" actId="20577"/>
        <pc:sldMkLst>
          <pc:docMk/>
          <pc:sldMk cId="2376707093" sldId="264"/>
        </pc:sldMkLst>
        <pc:spChg chg="mod">
          <ac:chgData name="Manel Rodriguez Plana" userId="b22fab0f0e21555b" providerId="LiveId" clId="{F9064878-8810-4E82-BC36-EF5302A020C0}" dt="2019-01-29T17:45:30.775" v="1161" actId="20577"/>
          <ac:spMkLst>
            <pc:docMk/>
            <pc:sldMk cId="2376707093" sldId="264"/>
            <ac:spMk id="2" creationId="{10DD7357-6FAF-464C-985B-7068A87B3B21}"/>
          </ac:spMkLst>
        </pc:spChg>
        <pc:spChg chg="del">
          <ac:chgData name="Manel Rodriguez Plana" userId="b22fab0f0e21555b" providerId="LiveId" clId="{F9064878-8810-4E82-BC36-EF5302A020C0}" dt="2019-01-29T17:44:53.879" v="1094" actId="931"/>
          <ac:spMkLst>
            <pc:docMk/>
            <pc:sldMk cId="2376707093" sldId="264"/>
            <ac:spMk id="3" creationId="{75FF83BB-11D9-407A-90C3-A2B46135A66D}"/>
          </ac:spMkLst>
        </pc:spChg>
        <pc:spChg chg="mod">
          <ac:chgData name="Manel Rodriguez Plana" userId="b22fab0f0e21555b" providerId="LiveId" clId="{F9064878-8810-4E82-BC36-EF5302A020C0}" dt="2019-01-29T17:46:33.435" v="1341" actId="20577"/>
          <ac:spMkLst>
            <pc:docMk/>
            <pc:sldMk cId="2376707093" sldId="264"/>
            <ac:spMk id="4" creationId="{F785AA06-9274-4197-962B-A5F74E3D1A54}"/>
          </ac:spMkLst>
        </pc:spChg>
        <pc:picChg chg="add mod">
          <ac:chgData name="Manel Rodriguez Plana" userId="b22fab0f0e21555b" providerId="LiveId" clId="{F9064878-8810-4E82-BC36-EF5302A020C0}" dt="2019-01-29T17:44:53.879" v="1094" actId="931"/>
          <ac:picMkLst>
            <pc:docMk/>
            <pc:sldMk cId="2376707093" sldId="264"/>
            <ac:picMk id="6" creationId="{DE285E2D-46C4-41D7-A897-DF1408AB92E7}"/>
          </ac:picMkLst>
        </pc:picChg>
      </pc:sldChg>
      <pc:sldChg chg="addSp delSp modSp add mod setBg delDesignElem">
        <pc:chgData name="Manel Rodriguez Plana" userId="b22fab0f0e21555b" providerId="LiveId" clId="{F9064878-8810-4E82-BC36-EF5302A020C0}" dt="2019-01-31T10:28:18.770" v="7360"/>
        <pc:sldMkLst>
          <pc:docMk/>
          <pc:sldMk cId="1919800403" sldId="265"/>
        </pc:sldMkLst>
        <pc:spChg chg="add del mod">
          <ac:chgData name="Manel Rodriguez Plana" userId="b22fab0f0e21555b" providerId="LiveId" clId="{F9064878-8810-4E82-BC36-EF5302A020C0}" dt="2019-01-29T18:22:24.911" v="2163" actId="26606"/>
          <ac:spMkLst>
            <pc:docMk/>
            <pc:sldMk cId="1919800403" sldId="265"/>
            <ac:spMk id="2" creationId="{92E752AD-A571-49E6-A971-4D6AF113DF79}"/>
          </ac:spMkLst>
        </pc:spChg>
        <pc:spChg chg="add del">
          <ac:chgData name="Manel Rodriguez Plana" userId="b22fab0f0e21555b" providerId="LiveId" clId="{F9064878-8810-4E82-BC36-EF5302A020C0}" dt="2019-01-29T18:22:10.760" v="2156" actId="26606"/>
          <ac:spMkLst>
            <pc:docMk/>
            <pc:sldMk cId="1919800403" sldId="265"/>
            <ac:spMk id="15" creationId="{944FCBD3-952F-40F0-BB34-9D8A18FE804B}"/>
          </ac:spMkLst>
        </pc:spChg>
        <pc:spChg chg="add del">
          <ac:chgData name="Manel Rodriguez Plana" userId="b22fab0f0e21555b" providerId="LiveId" clId="{F9064878-8810-4E82-BC36-EF5302A020C0}" dt="2019-01-29T18:22:10.760" v="2156" actId="26606"/>
          <ac:spMkLst>
            <pc:docMk/>
            <pc:sldMk cId="1919800403" sldId="265"/>
            <ac:spMk id="17" creationId="{CBC80CCD-39BE-4EF0-8FDA-AA831EB44926}"/>
          </ac:spMkLst>
        </pc:spChg>
        <pc:spChg chg="add del">
          <ac:chgData name="Manel Rodriguez Plana" userId="b22fab0f0e21555b" providerId="LiveId" clId="{F9064878-8810-4E82-BC36-EF5302A020C0}" dt="2019-01-29T18:22:10.760" v="2156" actId="26606"/>
          <ac:spMkLst>
            <pc:docMk/>
            <pc:sldMk cId="1919800403" sldId="265"/>
            <ac:spMk id="19" creationId="{1BE32198-13E3-4E97-B505-965E99225EE7}"/>
          </ac:spMkLst>
        </pc:spChg>
        <pc:spChg chg="add del">
          <ac:chgData name="Manel Rodriguez Plana" userId="b22fab0f0e21555b" providerId="LiveId" clId="{F9064878-8810-4E82-BC36-EF5302A020C0}" dt="2019-01-29T18:22:10.760" v="2156" actId="26606"/>
          <ac:spMkLst>
            <pc:docMk/>
            <pc:sldMk cId="1919800403" sldId="265"/>
            <ac:spMk id="23" creationId="{16D00EF7-9F92-4E2C-9883-93BBD4104304}"/>
          </ac:spMkLst>
        </pc:spChg>
        <pc:spChg chg="add del">
          <ac:chgData name="Manel Rodriguez Plana" userId="b22fab0f0e21555b" providerId="LiveId" clId="{F9064878-8810-4E82-BC36-EF5302A020C0}" dt="2019-01-29T18:22:10.760" v="2156" actId="26606"/>
          <ac:spMkLst>
            <pc:docMk/>
            <pc:sldMk cId="1919800403" sldId="265"/>
            <ac:spMk id="25" creationId="{75D49BE6-5837-4B8A-AD43-B837B9540FD0}"/>
          </ac:spMkLst>
        </pc:spChg>
        <pc:spChg chg="add del">
          <ac:chgData name="Manel Rodriguez Plana" userId="b22fab0f0e21555b" providerId="LiveId" clId="{F9064878-8810-4E82-BC36-EF5302A020C0}" dt="2019-01-29T18:22:10.760" v="2156" actId="26606"/>
          <ac:spMkLst>
            <pc:docMk/>
            <pc:sldMk cId="1919800403" sldId="265"/>
            <ac:spMk id="27" creationId="{C58D9F2E-A2BB-4E1F-9101-4758CAB39080}"/>
          </ac:spMkLst>
        </pc:spChg>
        <pc:spChg chg="add del">
          <ac:chgData name="Manel Rodriguez Plana" userId="b22fab0f0e21555b" providerId="LiveId" clId="{F9064878-8810-4E82-BC36-EF5302A020C0}" dt="2019-01-29T18:22:10.760" v="2156" actId="26606"/>
          <ac:spMkLst>
            <pc:docMk/>
            <pc:sldMk cId="1919800403" sldId="265"/>
            <ac:spMk id="29" creationId="{C4FF09B4-A0F7-42EF-8DEB-CBE18169A0D5}"/>
          </ac:spMkLst>
        </pc:spChg>
        <pc:spChg chg="add del">
          <ac:chgData name="Manel Rodriguez Plana" userId="b22fab0f0e21555b" providerId="LiveId" clId="{F9064878-8810-4E82-BC36-EF5302A020C0}" dt="2019-01-29T18:22:10.760" v="2156" actId="26606"/>
          <ac:spMkLst>
            <pc:docMk/>
            <pc:sldMk cId="1919800403" sldId="265"/>
            <ac:spMk id="31" creationId="{C441F297-7115-4BBC-A28B-164E120A50AE}"/>
          </ac:spMkLst>
        </pc:spChg>
        <pc:spChg chg="add del">
          <ac:chgData name="Manel Rodriguez Plana" userId="b22fab0f0e21555b" providerId="LiveId" clId="{F9064878-8810-4E82-BC36-EF5302A020C0}" dt="2019-01-29T18:22:13.815" v="2158" actId="26606"/>
          <ac:spMkLst>
            <pc:docMk/>
            <pc:sldMk cId="1919800403" sldId="265"/>
            <ac:spMk id="36" creationId="{944FCBD3-952F-40F0-BB34-9D8A18FE804B}"/>
          </ac:spMkLst>
        </pc:spChg>
        <pc:spChg chg="add del">
          <ac:chgData name="Manel Rodriguez Plana" userId="b22fab0f0e21555b" providerId="LiveId" clId="{F9064878-8810-4E82-BC36-EF5302A020C0}" dt="2019-01-29T18:22:13.815" v="2158" actId="26606"/>
          <ac:spMkLst>
            <pc:docMk/>
            <pc:sldMk cId="1919800403" sldId="265"/>
            <ac:spMk id="37" creationId="{CBC80CCD-39BE-4EF0-8FDA-AA831EB44926}"/>
          </ac:spMkLst>
        </pc:spChg>
        <pc:spChg chg="add del">
          <ac:chgData name="Manel Rodriguez Plana" userId="b22fab0f0e21555b" providerId="LiveId" clId="{F9064878-8810-4E82-BC36-EF5302A020C0}" dt="2019-01-29T18:22:13.815" v="2158" actId="26606"/>
          <ac:spMkLst>
            <pc:docMk/>
            <pc:sldMk cId="1919800403" sldId="265"/>
            <ac:spMk id="38" creationId="{EF80DE4C-0C31-4F4F-BA78-30C6E52FDE4E}"/>
          </ac:spMkLst>
        </pc:spChg>
        <pc:spChg chg="add del">
          <ac:chgData name="Manel Rodriguez Plana" userId="b22fab0f0e21555b" providerId="LiveId" clId="{F9064878-8810-4E82-BC36-EF5302A020C0}" dt="2019-01-29T18:22:13.815" v="2158" actId="26606"/>
          <ac:spMkLst>
            <pc:docMk/>
            <pc:sldMk cId="1919800403" sldId="265"/>
            <ac:spMk id="40" creationId="{0663CEEF-E862-497E-8B58-D5FC7B598AE2}"/>
          </ac:spMkLst>
        </pc:spChg>
        <pc:spChg chg="add del">
          <ac:chgData name="Manel Rodriguez Plana" userId="b22fab0f0e21555b" providerId="LiveId" clId="{F9064878-8810-4E82-BC36-EF5302A020C0}" dt="2019-01-29T18:22:13.815" v="2158" actId="26606"/>
          <ac:spMkLst>
            <pc:docMk/>
            <pc:sldMk cId="1919800403" sldId="265"/>
            <ac:spMk id="42" creationId="{F238B29C-0945-4ED7-825C-2662C6957772}"/>
          </ac:spMkLst>
        </pc:spChg>
        <pc:spChg chg="add del">
          <ac:chgData name="Manel Rodriguez Plana" userId="b22fab0f0e21555b" providerId="LiveId" clId="{F9064878-8810-4E82-BC36-EF5302A020C0}" dt="2019-01-29T18:22:20.014" v="2160" actId="26606"/>
          <ac:spMkLst>
            <pc:docMk/>
            <pc:sldMk cId="1919800403" sldId="265"/>
            <ac:spMk id="48" creationId="{944FCBD3-952F-40F0-BB34-9D8A18FE804B}"/>
          </ac:spMkLst>
        </pc:spChg>
        <pc:spChg chg="add del">
          <ac:chgData name="Manel Rodriguez Plana" userId="b22fab0f0e21555b" providerId="LiveId" clId="{F9064878-8810-4E82-BC36-EF5302A020C0}" dt="2019-01-29T18:22:20.014" v="2160" actId="26606"/>
          <ac:spMkLst>
            <pc:docMk/>
            <pc:sldMk cId="1919800403" sldId="265"/>
            <ac:spMk id="49" creationId="{CBC80CCD-39BE-4EF0-8FDA-AA831EB44926}"/>
          </ac:spMkLst>
        </pc:spChg>
        <pc:spChg chg="add del">
          <ac:chgData name="Manel Rodriguez Plana" userId="b22fab0f0e21555b" providerId="LiveId" clId="{F9064878-8810-4E82-BC36-EF5302A020C0}" dt="2019-01-29T18:22:20.014" v="2160" actId="26606"/>
          <ac:spMkLst>
            <pc:docMk/>
            <pc:sldMk cId="1919800403" sldId="265"/>
            <ac:spMk id="50" creationId="{1BE32198-13E3-4E97-B505-965E99225EE7}"/>
          </ac:spMkLst>
        </pc:spChg>
        <pc:spChg chg="add del">
          <ac:chgData name="Manel Rodriguez Plana" userId="b22fab0f0e21555b" providerId="LiveId" clId="{F9064878-8810-4E82-BC36-EF5302A020C0}" dt="2019-01-29T18:22:20.014" v="2160" actId="26606"/>
          <ac:spMkLst>
            <pc:docMk/>
            <pc:sldMk cId="1919800403" sldId="265"/>
            <ac:spMk id="52" creationId="{16D00EF7-9F92-4E2C-9883-93BBD4104304}"/>
          </ac:spMkLst>
        </pc:spChg>
        <pc:spChg chg="add del">
          <ac:chgData name="Manel Rodriguez Plana" userId="b22fab0f0e21555b" providerId="LiveId" clId="{F9064878-8810-4E82-BC36-EF5302A020C0}" dt="2019-01-29T18:22:20.014" v="2160" actId="26606"/>
          <ac:spMkLst>
            <pc:docMk/>
            <pc:sldMk cId="1919800403" sldId="265"/>
            <ac:spMk id="53" creationId="{75D49BE6-5837-4B8A-AD43-B837B9540FD0}"/>
          </ac:spMkLst>
        </pc:spChg>
        <pc:spChg chg="add del">
          <ac:chgData name="Manel Rodriguez Plana" userId="b22fab0f0e21555b" providerId="LiveId" clId="{F9064878-8810-4E82-BC36-EF5302A020C0}" dt="2019-01-29T18:22:20.014" v="2160" actId="26606"/>
          <ac:spMkLst>
            <pc:docMk/>
            <pc:sldMk cId="1919800403" sldId="265"/>
            <ac:spMk id="54" creationId="{C58D9F2E-A2BB-4E1F-9101-4758CAB39080}"/>
          </ac:spMkLst>
        </pc:spChg>
        <pc:spChg chg="add del">
          <ac:chgData name="Manel Rodriguez Plana" userId="b22fab0f0e21555b" providerId="LiveId" clId="{F9064878-8810-4E82-BC36-EF5302A020C0}" dt="2019-01-29T18:22:20.014" v="2160" actId="26606"/>
          <ac:spMkLst>
            <pc:docMk/>
            <pc:sldMk cId="1919800403" sldId="265"/>
            <ac:spMk id="55" creationId="{C4FF09B4-A0F7-42EF-8DEB-CBE18169A0D5}"/>
          </ac:spMkLst>
        </pc:spChg>
        <pc:spChg chg="add del">
          <ac:chgData name="Manel Rodriguez Plana" userId="b22fab0f0e21555b" providerId="LiveId" clId="{F9064878-8810-4E82-BC36-EF5302A020C0}" dt="2019-01-29T18:22:20.014" v="2160" actId="26606"/>
          <ac:spMkLst>
            <pc:docMk/>
            <pc:sldMk cId="1919800403" sldId="265"/>
            <ac:spMk id="56" creationId="{C441F297-7115-4BBC-A28B-164E120A50AE}"/>
          </ac:spMkLst>
        </pc:spChg>
        <pc:spChg chg="add del">
          <ac:chgData name="Manel Rodriguez Plana" userId="b22fab0f0e21555b" providerId="LiveId" clId="{F9064878-8810-4E82-BC36-EF5302A020C0}" dt="2019-01-29T18:22:24.847" v="2162" actId="26606"/>
          <ac:spMkLst>
            <pc:docMk/>
            <pc:sldMk cId="1919800403" sldId="265"/>
            <ac:spMk id="62" creationId="{944FCBD3-952F-40F0-BB34-9D8A18FE804B}"/>
          </ac:spMkLst>
        </pc:spChg>
        <pc:spChg chg="add del">
          <ac:chgData name="Manel Rodriguez Plana" userId="b22fab0f0e21555b" providerId="LiveId" clId="{F9064878-8810-4E82-BC36-EF5302A020C0}" dt="2019-01-29T18:22:24.847" v="2162" actId="26606"/>
          <ac:spMkLst>
            <pc:docMk/>
            <pc:sldMk cId="1919800403" sldId="265"/>
            <ac:spMk id="63" creationId="{CBC80CCD-39BE-4EF0-8FDA-AA831EB44926}"/>
          </ac:spMkLst>
        </pc:spChg>
        <pc:spChg chg="add del">
          <ac:chgData name="Manel Rodriguez Plana" userId="b22fab0f0e21555b" providerId="LiveId" clId="{F9064878-8810-4E82-BC36-EF5302A020C0}" dt="2019-01-29T18:22:24.847" v="2162" actId="26606"/>
          <ac:spMkLst>
            <pc:docMk/>
            <pc:sldMk cId="1919800403" sldId="265"/>
            <ac:spMk id="64" creationId="{1BE32198-13E3-4E97-B505-965E99225EE7}"/>
          </ac:spMkLst>
        </pc:spChg>
        <pc:spChg chg="add del">
          <ac:chgData name="Manel Rodriguez Plana" userId="b22fab0f0e21555b" providerId="LiveId" clId="{F9064878-8810-4E82-BC36-EF5302A020C0}" dt="2019-01-29T18:22:24.847" v="2162" actId="26606"/>
          <ac:spMkLst>
            <pc:docMk/>
            <pc:sldMk cId="1919800403" sldId="265"/>
            <ac:spMk id="66" creationId="{16D00EF7-9F92-4E2C-9883-93BBD4104304}"/>
          </ac:spMkLst>
        </pc:spChg>
        <pc:spChg chg="add del">
          <ac:chgData name="Manel Rodriguez Plana" userId="b22fab0f0e21555b" providerId="LiveId" clId="{F9064878-8810-4E82-BC36-EF5302A020C0}" dt="2019-01-29T18:22:24.847" v="2162" actId="26606"/>
          <ac:spMkLst>
            <pc:docMk/>
            <pc:sldMk cId="1919800403" sldId="265"/>
            <ac:spMk id="67" creationId="{75D49BE6-5837-4B8A-AD43-B837B9540FD0}"/>
          </ac:spMkLst>
        </pc:spChg>
        <pc:spChg chg="add del">
          <ac:chgData name="Manel Rodriguez Plana" userId="b22fab0f0e21555b" providerId="LiveId" clId="{F9064878-8810-4E82-BC36-EF5302A020C0}" dt="2019-01-29T18:22:24.847" v="2162" actId="26606"/>
          <ac:spMkLst>
            <pc:docMk/>
            <pc:sldMk cId="1919800403" sldId="265"/>
            <ac:spMk id="68" creationId="{C58D9F2E-A2BB-4E1F-9101-4758CAB39080}"/>
          </ac:spMkLst>
        </pc:spChg>
        <pc:spChg chg="add del">
          <ac:chgData name="Manel Rodriguez Plana" userId="b22fab0f0e21555b" providerId="LiveId" clId="{F9064878-8810-4E82-BC36-EF5302A020C0}" dt="2019-01-29T18:22:24.847" v="2162" actId="26606"/>
          <ac:spMkLst>
            <pc:docMk/>
            <pc:sldMk cId="1919800403" sldId="265"/>
            <ac:spMk id="69" creationId="{C4FF09B4-A0F7-42EF-8DEB-CBE18169A0D5}"/>
          </ac:spMkLst>
        </pc:spChg>
        <pc:spChg chg="add del">
          <ac:chgData name="Manel Rodriguez Plana" userId="b22fab0f0e21555b" providerId="LiveId" clId="{F9064878-8810-4E82-BC36-EF5302A020C0}" dt="2019-01-29T18:22:24.847" v="2162" actId="26606"/>
          <ac:spMkLst>
            <pc:docMk/>
            <pc:sldMk cId="1919800403" sldId="265"/>
            <ac:spMk id="70" creationId="{C441F297-7115-4BBC-A28B-164E120A50AE}"/>
          </ac:spMkLst>
        </pc:spChg>
        <pc:spChg chg="add del">
          <ac:chgData name="Manel Rodriguez Plana" userId="b22fab0f0e21555b" providerId="LiveId" clId="{F9064878-8810-4E82-BC36-EF5302A020C0}" dt="2019-01-31T10:28:18.770" v="7360"/>
          <ac:spMkLst>
            <pc:docMk/>
            <pc:sldMk cId="1919800403" sldId="265"/>
            <ac:spMk id="76" creationId="{944FCBD3-952F-40F0-BB34-9D8A18FE804B}"/>
          </ac:spMkLst>
        </pc:spChg>
        <pc:spChg chg="add del">
          <ac:chgData name="Manel Rodriguez Plana" userId="b22fab0f0e21555b" providerId="LiveId" clId="{F9064878-8810-4E82-BC36-EF5302A020C0}" dt="2019-01-31T10:28:18.770" v="7360"/>
          <ac:spMkLst>
            <pc:docMk/>
            <pc:sldMk cId="1919800403" sldId="265"/>
            <ac:spMk id="77" creationId="{CBC80CCD-39BE-4EF0-8FDA-AA831EB44926}"/>
          </ac:spMkLst>
        </pc:spChg>
        <pc:spChg chg="add del">
          <ac:chgData name="Manel Rodriguez Plana" userId="b22fab0f0e21555b" providerId="LiveId" clId="{F9064878-8810-4E82-BC36-EF5302A020C0}" dt="2019-01-31T10:28:18.770" v="7360"/>
          <ac:spMkLst>
            <pc:docMk/>
            <pc:sldMk cId="1919800403" sldId="265"/>
            <ac:spMk id="78" creationId="{1BE32198-13E3-4E97-B505-965E99225EE7}"/>
          </ac:spMkLst>
        </pc:spChg>
        <pc:spChg chg="add del">
          <ac:chgData name="Manel Rodriguez Plana" userId="b22fab0f0e21555b" providerId="LiveId" clId="{F9064878-8810-4E82-BC36-EF5302A020C0}" dt="2019-01-31T10:28:18.770" v="7360"/>
          <ac:spMkLst>
            <pc:docMk/>
            <pc:sldMk cId="1919800403" sldId="265"/>
            <ac:spMk id="80" creationId="{16D00EF7-9F92-4E2C-9883-93BBD4104304}"/>
          </ac:spMkLst>
        </pc:spChg>
        <pc:spChg chg="add del">
          <ac:chgData name="Manel Rodriguez Plana" userId="b22fab0f0e21555b" providerId="LiveId" clId="{F9064878-8810-4E82-BC36-EF5302A020C0}" dt="2019-01-31T10:28:18.770" v="7360"/>
          <ac:spMkLst>
            <pc:docMk/>
            <pc:sldMk cId="1919800403" sldId="265"/>
            <ac:spMk id="81" creationId="{75D49BE6-5837-4B8A-AD43-B837B9540FD0}"/>
          </ac:spMkLst>
        </pc:spChg>
        <pc:spChg chg="add del">
          <ac:chgData name="Manel Rodriguez Plana" userId="b22fab0f0e21555b" providerId="LiveId" clId="{F9064878-8810-4E82-BC36-EF5302A020C0}" dt="2019-01-31T10:28:18.770" v="7360"/>
          <ac:spMkLst>
            <pc:docMk/>
            <pc:sldMk cId="1919800403" sldId="265"/>
            <ac:spMk id="82" creationId="{C58D9F2E-A2BB-4E1F-9101-4758CAB39080}"/>
          </ac:spMkLst>
        </pc:spChg>
        <pc:spChg chg="add del">
          <ac:chgData name="Manel Rodriguez Plana" userId="b22fab0f0e21555b" providerId="LiveId" clId="{F9064878-8810-4E82-BC36-EF5302A020C0}" dt="2019-01-31T10:28:18.770" v="7360"/>
          <ac:spMkLst>
            <pc:docMk/>
            <pc:sldMk cId="1919800403" sldId="265"/>
            <ac:spMk id="83" creationId="{C4FF09B4-A0F7-42EF-8DEB-CBE18169A0D5}"/>
          </ac:spMkLst>
        </pc:spChg>
        <pc:spChg chg="add del">
          <ac:chgData name="Manel Rodriguez Plana" userId="b22fab0f0e21555b" providerId="LiveId" clId="{F9064878-8810-4E82-BC36-EF5302A020C0}" dt="2019-01-31T10:28:18.770" v="7360"/>
          <ac:spMkLst>
            <pc:docMk/>
            <pc:sldMk cId="1919800403" sldId="265"/>
            <ac:spMk id="84" creationId="{C441F297-7115-4BBC-A28B-164E120A50AE}"/>
          </ac:spMkLst>
        </pc:spChg>
        <pc:graphicFrameChg chg="add del">
          <ac:chgData name="Manel Rodriguez Plana" userId="b22fab0f0e21555b" providerId="LiveId" clId="{F9064878-8810-4E82-BC36-EF5302A020C0}" dt="2019-01-29T18:22:10.760" v="2156" actId="26606"/>
          <ac:graphicFrameMkLst>
            <pc:docMk/>
            <pc:sldMk cId="1919800403" sldId="265"/>
            <ac:graphicFrameMk id="4" creationId="{8E0CA9B5-1A69-4FB4-88DD-31667A22DBB2}"/>
          </ac:graphicFrameMkLst>
        </pc:graphicFrameChg>
        <pc:graphicFrameChg chg="add del">
          <ac:chgData name="Manel Rodriguez Plana" userId="b22fab0f0e21555b" providerId="LiveId" clId="{F9064878-8810-4E82-BC36-EF5302A020C0}" dt="2019-01-29T18:22:13.815" v="2158" actId="26606"/>
          <ac:graphicFrameMkLst>
            <pc:docMk/>
            <pc:sldMk cId="1919800403" sldId="265"/>
            <ac:graphicFrameMk id="43" creationId="{7B582C19-51AD-4A75-9DAD-6C73EE3852B3}"/>
          </ac:graphicFrameMkLst>
        </pc:graphicFrameChg>
        <pc:graphicFrameChg chg="add del">
          <ac:chgData name="Manel Rodriguez Plana" userId="b22fab0f0e21555b" providerId="LiveId" clId="{F9064878-8810-4E82-BC36-EF5302A020C0}" dt="2019-01-29T18:22:20.014" v="2160" actId="26606"/>
          <ac:graphicFrameMkLst>
            <pc:docMk/>
            <pc:sldMk cId="1919800403" sldId="265"/>
            <ac:graphicFrameMk id="57" creationId="{8E0CA9B5-1A69-4FB4-88DD-31667A22DBB2}"/>
          </ac:graphicFrameMkLst>
        </pc:graphicFrameChg>
        <pc:graphicFrameChg chg="add del">
          <ac:chgData name="Manel Rodriguez Plana" userId="b22fab0f0e21555b" providerId="LiveId" clId="{F9064878-8810-4E82-BC36-EF5302A020C0}" dt="2019-01-29T18:22:24.847" v="2162" actId="26606"/>
          <ac:graphicFrameMkLst>
            <pc:docMk/>
            <pc:sldMk cId="1919800403" sldId="265"/>
            <ac:graphicFrameMk id="71" creationId="{427BC70C-A5C0-4400-9DB7-BF865D9479E1}"/>
          </ac:graphicFrameMkLst>
        </pc:graphicFrameChg>
        <pc:graphicFrameChg chg="add">
          <ac:chgData name="Manel Rodriguez Plana" userId="b22fab0f0e21555b" providerId="LiveId" clId="{F9064878-8810-4E82-BC36-EF5302A020C0}" dt="2019-01-29T18:22:24.911" v="2163" actId="26606"/>
          <ac:graphicFrameMkLst>
            <pc:docMk/>
            <pc:sldMk cId="1919800403" sldId="265"/>
            <ac:graphicFrameMk id="85" creationId="{8E0CA9B5-1A69-4FB4-88DD-31667A22DBB2}"/>
          </ac:graphicFrameMkLst>
        </pc:graphicFrameChg>
        <pc:picChg chg="add del">
          <ac:chgData name="Manel Rodriguez Plana" userId="b22fab0f0e21555b" providerId="LiveId" clId="{F9064878-8810-4E82-BC36-EF5302A020C0}" dt="2019-01-29T18:22:10.760" v="2156" actId="26606"/>
          <ac:picMkLst>
            <pc:docMk/>
            <pc:sldMk cId="1919800403" sldId="265"/>
            <ac:picMk id="9" creationId="{563A0869-CDE2-4AB8-88E8-A7BED92F8EDF}"/>
          </ac:picMkLst>
        </pc:picChg>
        <pc:picChg chg="add del">
          <ac:chgData name="Manel Rodriguez Plana" userId="b22fab0f0e21555b" providerId="LiveId" clId="{F9064878-8810-4E82-BC36-EF5302A020C0}" dt="2019-01-29T18:22:10.760" v="2156" actId="26606"/>
          <ac:picMkLst>
            <pc:docMk/>
            <pc:sldMk cId="1919800403" sldId="265"/>
            <ac:picMk id="11" creationId="{22022947-C2A8-402B-A01E-0D5BF1EA9F29}"/>
          </ac:picMkLst>
        </pc:picChg>
        <pc:picChg chg="add del">
          <ac:chgData name="Manel Rodriguez Plana" userId="b22fab0f0e21555b" providerId="LiveId" clId="{F9064878-8810-4E82-BC36-EF5302A020C0}" dt="2019-01-29T18:22:10.760" v="2156" actId="26606"/>
          <ac:picMkLst>
            <pc:docMk/>
            <pc:sldMk cId="1919800403" sldId="265"/>
            <ac:picMk id="13" creationId="{231CA24D-6DC2-4FCB-9837-5AB679458AC3}"/>
          </ac:picMkLst>
        </pc:picChg>
        <pc:picChg chg="add del">
          <ac:chgData name="Manel Rodriguez Plana" userId="b22fab0f0e21555b" providerId="LiveId" clId="{F9064878-8810-4E82-BC36-EF5302A020C0}" dt="2019-01-29T18:22:10.760" v="2156" actId="26606"/>
          <ac:picMkLst>
            <pc:docMk/>
            <pc:sldMk cId="1919800403" sldId="265"/>
            <ac:picMk id="21" creationId="{D3066F2A-E0A8-41D2-B557-246083394278}"/>
          </ac:picMkLst>
        </pc:picChg>
        <pc:picChg chg="add del">
          <ac:chgData name="Manel Rodriguez Plana" userId="b22fab0f0e21555b" providerId="LiveId" clId="{F9064878-8810-4E82-BC36-EF5302A020C0}" dt="2019-01-29T18:22:13.815" v="2158" actId="26606"/>
          <ac:picMkLst>
            <pc:docMk/>
            <pc:sldMk cId="1919800403" sldId="265"/>
            <ac:picMk id="33" creationId="{563A0869-CDE2-4AB8-88E8-A7BED92F8EDF}"/>
          </ac:picMkLst>
        </pc:picChg>
        <pc:picChg chg="add del">
          <ac:chgData name="Manel Rodriguez Plana" userId="b22fab0f0e21555b" providerId="LiveId" clId="{F9064878-8810-4E82-BC36-EF5302A020C0}" dt="2019-01-29T18:22:13.815" v="2158" actId="26606"/>
          <ac:picMkLst>
            <pc:docMk/>
            <pc:sldMk cId="1919800403" sldId="265"/>
            <ac:picMk id="34" creationId="{22022947-C2A8-402B-A01E-0D5BF1EA9F29}"/>
          </ac:picMkLst>
        </pc:picChg>
        <pc:picChg chg="add del">
          <ac:chgData name="Manel Rodriguez Plana" userId="b22fab0f0e21555b" providerId="LiveId" clId="{F9064878-8810-4E82-BC36-EF5302A020C0}" dt="2019-01-29T18:22:13.815" v="2158" actId="26606"/>
          <ac:picMkLst>
            <pc:docMk/>
            <pc:sldMk cId="1919800403" sldId="265"/>
            <ac:picMk id="35" creationId="{231CA24D-6DC2-4FCB-9837-5AB679458AC3}"/>
          </ac:picMkLst>
        </pc:picChg>
        <pc:picChg chg="add del">
          <ac:chgData name="Manel Rodriguez Plana" userId="b22fab0f0e21555b" providerId="LiveId" clId="{F9064878-8810-4E82-BC36-EF5302A020C0}" dt="2019-01-29T18:22:13.815" v="2158" actId="26606"/>
          <ac:picMkLst>
            <pc:docMk/>
            <pc:sldMk cId="1919800403" sldId="265"/>
            <ac:picMk id="39" creationId="{3799E698-FF9B-4101-95EF-59189E5D012E}"/>
          </ac:picMkLst>
        </pc:picChg>
        <pc:picChg chg="add del">
          <ac:chgData name="Manel Rodriguez Plana" userId="b22fab0f0e21555b" providerId="LiveId" clId="{F9064878-8810-4E82-BC36-EF5302A020C0}" dt="2019-01-29T18:22:13.815" v="2158" actId="26606"/>
          <ac:picMkLst>
            <pc:docMk/>
            <pc:sldMk cId="1919800403" sldId="265"/>
            <ac:picMk id="41" creationId="{F62DE490-9B76-4FCB-B722-75055E30A00A}"/>
          </ac:picMkLst>
        </pc:picChg>
        <pc:picChg chg="add del">
          <ac:chgData name="Manel Rodriguez Plana" userId="b22fab0f0e21555b" providerId="LiveId" clId="{F9064878-8810-4E82-BC36-EF5302A020C0}" dt="2019-01-29T18:22:20.014" v="2160" actId="26606"/>
          <ac:picMkLst>
            <pc:docMk/>
            <pc:sldMk cId="1919800403" sldId="265"/>
            <ac:picMk id="45" creationId="{563A0869-CDE2-4AB8-88E8-A7BED92F8EDF}"/>
          </ac:picMkLst>
        </pc:picChg>
        <pc:picChg chg="add del">
          <ac:chgData name="Manel Rodriguez Plana" userId="b22fab0f0e21555b" providerId="LiveId" clId="{F9064878-8810-4E82-BC36-EF5302A020C0}" dt="2019-01-29T18:22:20.014" v="2160" actId="26606"/>
          <ac:picMkLst>
            <pc:docMk/>
            <pc:sldMk cId="1919800403" sldId="265"/>
            <ac:picMk id="46" creationId="{22022947-C2A8-402B-A01E-0D5BF1EA9F29}"/>
          </ac:picMkLst>
        </pc:picChg>
        <pc:picChg chg="add del">
          <ac:chgData name="Manel Rodriguez Plana" userId="b22fab0f0e21555b" providerId="LiveId" clId="{F9064878-8810-4E82-BC36-EF5302A020C0}" dt="2019-01-29T18:22:20.014" v="2160" actId="26606"/>
          <ac:picMkLst>
            <pc:docMk/>
            <pc:sldMk cId="1919800403" sldId="265"/>
            <ac:picMk id="47" creationId="{231CA24D-6DC2-4FCB-9837-5AB679458AC3}"/>
          </ac:picMkLst>
        </pc:picChg>
        <pc:picChg chg="add del">
          <ac:chgData name="Manel Rodriguez Plana" userId="b22fab0f0e21555b" providerId="LiveId" clId="{F9064878-8810-4E82-BC36-EF5302A020C0}" dt="2019-01-29T18:22:20.014" v="2160" actId="26606"/>
          <ac:picMkLst>
            <pc:docMk/>
            <pc:sldMk cId="1919800403" sldId="265"/>
            <ac:picMk id="51" creationId="{D3066F2A-E0A8-41D2-B557-246083394278}"/>
          </ac:picMkLst>
        </pc:picChg>
        <pc:picChg chg="add del">
          <ac:chgData name="Manel Rodriguez Plana" userId="b22fab0f0e21555b" providerId="LiveId" clId="{F9064878-8810-4E82-BC36-EF5302A020C0}" dt="2019-01-29T18:22:24.847" v="2162" actId="26606"/>
          <ac:picMkLst>
            <pc:docMk/>
            <pc:sldMk cId="1919800403" sldId="265"/>
            <ac:picMk id="59" creationId="{563A0869-CDE2-4AB8-88E8-A7BED92F8EDF}"/>
          </ac:picMkLst>
        </pc:picChg>
        <pc:picChg chg="add del">
          <ac:chgData name="Manel Rodriguez Plana" userId="b22fab0f0e21555b" providerId="LiveId" clId="{F9064878-8810-4E82-BC36-EF5302A020C0}" dt="2019-01-29T18:22:24.847" v="2162" actId="26606"/>
          <ac:picMkLst>
            <pc:docMk/>
            <pc:sldMk cId="1919800403" sldId="265"/>
            <ac:picMk id="60" creationId="{22022947-C2A8-402B-A01E-0D5BF1EA9F29}"/>
          </ac:picMkLst>
        </pc:picChg>
        <pc:picChg chg="add del">
          <ac:chgData name="Manel Rodriguez Plana" userId="b22fab0f0e21555b" providerId="LiveId" clId="{F9064878-8810-4E82-BC36-EF5302A020C0}" dt="2019-01-29T18:22:24.847" v="2162" actId="26606"/>
          <ac:picMkLst>
            <pc:docMk/>
            <pc:sldMk cId="1919800403" sldId="265"/>
            <ac:picMk id="61" creationId="{231CA24D-6DC2-4FCB-9837-5AB679458AC3}"/>
          </ac:picMkLst>
        </pc:picChg>
        <pc:picChg chg="add del">
          <ac:chgData name="Manel Rodriguez Plana" userId="b22fab0f0e21555b" providerId="LiveId" clId="{F9064878-8810-4E82-BC36-EF5302A020C0}" dt="2019-01-29T18:22:24.847" v="2162" actId="26606"/>
          <ac:picMkLst>
            <pc:docMk/>
            <pc:sldMk cId="1919800403" sldId="265"/>
            <ac:picMk id="65" creationId="{D3066F2A-E0A8-41D2-B557-246083394278}"/>
          </ac:picMkLst>
        </pc:picChg>
        <pc:picChg chg="add del">
          <ac:chgData name="Manel Rodriguez Plana" userId="b22fab0f0e21555b" providerId="LiveId" clId="{F9064878-8810-4E82-BC36-EF5302A020C0}" dt="2019-01-31T10:28:18.770" v="7360"/>
          <ac:picMkLst>
            <pc:docMk/>
            <pc:sldMk cId="1919800403" sldId="265"/>
            <ac:picMk id="73" creationId="{563A0869-CDE2-4AB8-88E8-A7BED92F8EDF}"/>
          </ac:picMkLst>
        </pc:picChg>
        <pc:picChg chg="add del">
          <ac:chgData name="Manel Rodriguez Plana" userId="b22fab0f0e21555b" providerId="LiveId" clId="{F9064878-8810-4E82-BC36-EF5302A020C0}" dt="2019-01-31T10:28:18.770" v="7360"/>
          <ac:picMkLst>
            <pc:docMk/>
            <pc:sldMk cId="1919800403" sldId="265"/>
            <ac:picMk id="74" creationId="{22022947-C2A8-402B-A01E-0D5BF1EA9F29}"/>
          </ac:picMkLst>
        </pc:picChg>
        <pc:picChg chg="add del">
          <ac:chgData name="Manel Rodriguez Plana" userId="b22fab0f0e21555b" providerId="LiveId" clId="{F9064878-8810-4E82-BC36-EF5302A020C0}" dt="2019-01-31T10:28:18.770" v="7360"/>
          <ac:picMkLst>
            <pc:docMk/>
            <pc:sldMk cId="1919800403" sldId="265"/>
            <ac:picMk id="75" creationId="{231CA24D-6DC2-4FCB-9837-5AB679458AC3}"/>
          </ac:picMkLst>
        </pc:picChg>
        <pc:picChg chg="add del">
          <ac:chgData name="Manel Rodriguez Plana" userId="b22fab0f0e21555b" providerId="LiveId" clId="{F9064878-8810-4E82-BC36-EF5302A020C0}" dt="2019-01-31T10:28:18.770" v="7360"/>
          <ac:picMkLst>
            <pc:docMk/>
            <pc:sldMk cId="1919800403" sldId="265"/>
            <ac:picMk id="79" creationId="{D3066F2A-E0A8-41D2-B557-246083394278}"/>
          </ac:picMkLst>
        </pc:picChg>
      </pc:sldChg>
      <pc:sldChg chg="addSp delSp modSp add">
        <pc:chgData name="Manel Rodriguez Plana" userId="b22fab0f0e21555b" providerId="LiveId" clId="{F9064878-8810-4E82-BC36-EF5302A020C0}" dt="2019-01-29T18:39:09.767" v="2234" actId="1076"/>
        <pc:sldMkLst>
          <pc:docMk/>
          <pc:sldMk cId="2262736922" sldId="266"/>
        </pc:sldMkLst>
        <pc:spChg chg="mod">
          <ac:chgData name="Manel Rodriguez Plana" userId="b22fab0f0e21555b" providerId="LiveId" clId="{F9064878-8810-4E82-BC36-EF5302A020C0}" dt="2019-01-29T18:23:19.605" v="2199" actId="20577"/>
          <ac:spMkLst>
            <pc:docMk/>
            <pc:sldMk cId="2262736922" sldId="266"/>
            <ac:spMk id="2" creationId="{DCAEA24F-3ACA-42A0-B704-48AF80B5B604}"/>
          </ac:spMkLst>
        </pc:spChg>
        <pc:spChg chg="del">
          <ac:chgData name="Manel Rodriguez Plana" userId="b22fab0f0e21555b" providerId="LiveId" clId="{F9064878-8810-4E82-BC36-EF5302A020C0}" dt="2019-01-29T18:25:51.775" v="2200" actId="931"/>
          <ac:spMkLst>
            <pc:docMk/>
            <pc:sldMk cId="2262736922" sldId="266"/>
            <ac:spMk id="3" creationId="{030BA028-CE15-40A7-BB60-730E4E42D91B}"/>
          </ac:spMkLst>
        </pc:spChg>
        <pc:spChg chg="del">
          <ac:chgData name="Manel Rodriguez Plana" userId="b22fab0f0e21555b" providerId="LiveId" clId="{F9064878-8810-4E82-BC36-EF5302A020C0}" dt="2019-01-29T18:27:59.465" v="2202" actId="931"/>
          <ac:spMkLst>
            <pc:docMk/>
            <pc:sldMk cId="2262736922" sldId="266"/>
            <ac:spMk id="4" creationId="{1ACD6756-0039-45A6-A1E3-B0C14F893A37}"/>
          </ac:spMkLst>
        </pc:spChg>
        <pc:picChg chg="add mod">
          <ac:chgData name="Manel Rodriguez Plana" userId="b22fab0f0e21555b" providerId="LiveId" clId="{F9064878-8810-4E82-BC36-EF5302A020C0}" dt="2019-01-29T18:34:56.801" v="2218" actId="1076"/>
          <ac:picMkLst>
            <pc:docMk/>
            <pc:sldMk cId="2262736922" sldId="266"/>
            <ac:picMk id="6" creationId="{557EF0FC-5D78-45AD-9618-04A24CAA5BA4}"/>
          </ac:picMkLst>
        </pc:picChg>
        <pc:picChg chg="add mod">
          <ac:chgData name="Manel Rodriguez Plana" userId="b22fab0f0e21555b" providerId="LiveId" clId="{F9064878-8810-4E82-BC36-EF5302A020C0}" dt="2019-01-29T18:34:59.110" v="2219" actId="1076"/>
          <ac:picMkLst>
            <pc:docMk/>
            <pc:sldMk cId="2262736922" sldId="266"/>
            <ac:picMk id="8" creationId="{46C1E56A-03C7-4E1D-88C0-D336ABB33385}"/>
          </ac:picMkLst>
        </pc:picChg>
        <pc:picChg chg="add mod">
          <ac:chgData name="Manel Rodriguez Plana" userId="b22fab0f0e21555b" providerId="LiveId" clId="{F9064878-8810-4E82-BC36-EF5302A020C0}" dt="2019-01-29T18:35:02.015" v="2220" actId="1076"/>
          <ac:picMkLst>
            <pc:docMk/>
            <pc:sldMk cId="2262736922" sldId="266"/>
            <ac:picMk id="10" creationId="{8357EB39-4F62-495A-AAE6-06F67C99A978}"/>
          </ac:picMkLst>
        </pc:picChg>
        <pc:picChg chg="add mod">
          <ac:chgData name="Manel Rodriguez Plana" userId="b22fab0f0e21555b" providerId="LiveId" clId="{F9064878-8810-4E82-BC36-EF5302A020C0}" dt="2019-01-29T18:36:47.989" v="2227" actId="14100"/>
          <ac:picMkLst>
            <pc:docMk/>
            <pc:sldMk cId="2262736922" sldId="266"/>
            <ac:picMk id="12" creationId="{679D4909-1BE0-428D-A1C6-79395CA8159C}"/>
          </ac:picMkLst>
        </pc:picChg>
        <pc:picChg chg="add mod">
          <ac:chgData name="Manel Rodriguez Plana" userId="b22fab0f0e21555b" providerId="LiveId" clId="{F9064878-8810-4E82-BC36-EF5302A020C0}" dt="2019-01-29T18:39:09.767" v="2234" actId="1076"/>
          <ac:picMkLst>
            <pc:docMk/>
            <pc:sldMk cId="2262736922" sldId="266"/>
            <ac:picMk id="14" creationId="{E979F5B0-8000-4493-B5C5-830874A86B28}"/>
          </ac:picMkLst>
        </pc:picChg>
      </pc:sldChg>
      <pc:sldChg chg="addSp delSp modSp add del">
        <pc:chgData name="Manel Rodriguez Plana" userId="b22fab0f0e21555b" providerId="LiveId" clId="{F9064878-8810-4E82-BC36-EF5302A020C0}" dt="2019-01-30T09:47:55.082" v="2274" actId="2696"/>
        <pc:sldMkLst>
          <pc:docMk/>
          <pc:sldMk cId="873924945" sldId="267"/>
        </pc:sldMkLst>
        <pc:spChg chg="add del mod">
          <ac:chgData name="Manel Rodriguez Plana" userId="b22fab0f0e21555b" providerId="LiveId" clId="{F9064878-8810-4E82-BC36-EF5302A020C0}" dt="2019-01-30T09:16:26.701" v="2241" actId="931"/>
          <ac:spMkLst>
            <pc:docMk/>
            <pc:sldMk cId="873924945" sldId="267"/>
            <ac:spMk id="4" creationId="{017D2D13-A279-4CDA-AE5A-B28F69C7282C}"/>
          </ac:spMkLst>
        </pc:spChg>
        <pc:spChg chg="add del mod">
          <ac:chgData name="Manel Rodriguez Plana" userId="b22fab0f0e21555b" providerId="LiveId" clId="{F9064878-8810-4E82-BC36-EF5302A020C0}" dt="2019-01-30T09:16:54.505" v="2243" actId="931"/>
          <ac:spMkLst>
            <pc:docMk/>
            <pc:sldMk cId="873924945" sldId="267"/>
            <ac:spMk id="7" creationId="{03E3576F-1293-4D41-8048-481C0BA3DA27}"/>
          </ac:spMkLst>
        </pc:spChg>
        <pc:picChg chg="del">
          <ac:chgData name="Manel Rodriguez Plana" userId="b22fab0f0e21555b" providerId="LiveId" clId="{F9064878-8810-4E82-BC36-EF5302A020C0}" dt="2019-01-30T09:15:53.418" v="2239" actId="478"/>
          <ac:picMkLst>
            <pc:docMk/>
            <pc:sldMk cId="873924945" sldId="267"/>
            <ac:picMk id="6" creationId="{557EF0FC-5D78-45AD-9618-04A24CAA5BA4}"/>
          </ac:picMkLst>
        </pc:picChg>
        <pc:picChg chg="del">
          <ac:chgData name="Manel Rodriguez Plana" userId="b22fab0f0e21555b" providerId="LiveId" clId="{F9064878-8810-4E82-BC36-EF5302A020C0}" dt="2019-01-30T09:15:56.569" v="2240" actId="478"/>
          <ac:picMkLst>
            <pc:docMk/>
            <pc:sldMk cId="873924945" sldId="267"/>
            <ac:picMk id="8" creationId="{46C1E56A-03C7-4E1D-88C0-D336ABB33385}"/>
          </ac:picMkLst>
        </pc:picChg>
        <pc:picChg chg="del">
          <ac:chgData name="Manel Rodriguez Plana" userId="b22fab0f0e21555b" providerId="LiveId" clId="{F9064878-8810-4E82-BC36-EF5302A020C0}" dt="2019-01-30T09:17:12.563" v="2246" actId="478"/>
          <ac:picMkLst>
            <pc:docMk/>
            <pc:sldMk cId="873924945" sldId="267"/>
            <ac:picMk id="10" creationId="{8357EB39-4F62-495A-AAE6-06F67C99A978}"/>
          </ac:picMkLst>
        </pc:picChg>
        <pc:picChg chg="add mod">
          <ac:chgData name="Manel Rodriguez Plana" userId="b22fab0f0e21555b" providerId="LiveId" clId="{F9064878-8810-4E82-BC36-EF5302A020C0}" dt="2019-01-30T09:16:33.391" v="2242" actId="1076"/>
          <ac:picMkLst>
            <pc:docMk/>
            <pc:sldMk cId="873924945" sldId="267"/>
            <ac:picMk id="11" creationId="{629BE059-D7BF-4CB4-9D43-982C7665CFA3}"/>
          </ac:picMkLst>
        </pc:picChg>
        <pc:picChg chg="del">
          <ac:chgData name="Manel Rodriguez Plana" userId="b22fab0f0e21555b" providerId="LiveId" clId="{F9064878-8810-4E82-BC36-EF5302A020C0}" dt="2019-01-30T09:17:43.832" v="2253" actId="478"/>
          <ac:picMkLst>
            <pc:docMk/>
            <pc:sldMk cId="873924945" sldId="267"/>
            <ac:picMk id="12" creationId="{679D4909-1BE0-428D-A1C6-79395CA8159C}"/>
          </ac:picMkLst>
        </pc:picChg>
        <pc:picChg chg="add mod">
          <ac:chgData name="Manel Rodriguez Plana" userId="b22fab0f0e21555b" providerId="LiveId" clId="{F9064878-8810-4E82-BC36-EF5302A020C0}" dt="2019-01-30T09:17:01.776" v="2245" actId="14100"/>
          <ac:picMkLst>
            <pc:docMk/>
            <pc:sldMk cId="873924945" sldId="267"/>
            <ac:picMk id="14" creationId="{C224AF8C-2E2A-4460-BA44-AF83011AE3B8}"/>
          </ac:picMkLst>
        </pc:picChg>
        <pc:picChg chg="del">
          <ac:chgData name="Manel Rodriguez Plana" userId="b22fab0f0e21555b" providerId="LiveId" clId="{F9064878-8810-4E82-BC36-EF5302A020C0}" dt="2019-01-29T18:51:43.703" v="2238" actId="478"/>
          <ac:picMkLst>
            <pc:docMk/>
            <pc:sldMk cId="873924945" sldId="267"/>
            <ac:picMk id="14" creationId="{E979F5B0-8000-4493-B5C5-830874A86B28}"/>
          </ac:picMkLst>
        </pc:picChg>
        <pc:picChg chg="add mod">
          <ac:chgData name="Manel Rodriguez Plana" userId="b22fab0f0e21555b" providerId="LiveId" clId="{F9064878-8810-4E82-BC36-EF5302A020C0}" dt="2019-01-30T09:17:40.600" v="2252" actId="1076"/>
          <ac:picMkLst>
            <pc:docMk/>
            <pc:sldMk cId="873924945" sldId="267"/>
            <ac:picMk id="16" creationId="{332F51FE-D22A-4249-8C53-AD88F9627555}"/>
          </ac:picMkLst>
        </pc:picChg>
        <pc:picChg chg="add mod">
          <ac:chgData name="Manel Rodriguez Plana" userId="b22fab0f0e21555b" providerId="LiveId" clId="{F9064878-8810-4E82-BC36-EF5302A020C0}" dt="2019-01-30T09:20:09.351" v="2268" actId="14100"/>
          <ac:picMkLst>
            <pc:docMk/>
            <pc:sldMk cId="873924945" sldId="267"/>
            <ac:picMk id="18" creationId="{56370D9A-F7BE-47E8-A69C-118D61ECED8A}"/>
          </ac:picMkLst>
        </pc:picChg>
      </pc:sldChg>
      <pc:sldChg chg="addSp delSp modSp add mod setBg delDesignElem">
        <pc:chgData name="Manel Rodriguez Plana" userId="b22fab0f0e21555b" providerId="LiveId" clId="{F9064878-8810-4E82-BC36-EF5302A020C0}" dt="2019-01-31T10:28:18.770" v="7360"/>
        <pc:sldMkLst>
          <pc:docMk/>
          <pc:sldMk cId="535016532" sldId="268"/>
        </pc:sldMkLst>
        <pc:spChg chg="add del mod">
          <ac:chgData name="Manel Rodriguez Plana" userId="b22fab0f0e21555b" providerId="LiveId" clId="{F9064878-8810-4E82-BC36-EF5302A020C0}" dt="2019-01-30T10:16:13.761" v="3087" actId="26606"/>
          <ac:spMkLst>
            <pc:docMk/>
            <pc:sldMk cId="535016532" sldId="268"/>
            <ac:spMk id="2" creationId="{B25A3EB0-3792-47D5-9968-C15932119500}"/>
          </ac:spMkLst>
        </pc:spChg>
        <pc:spChg chg="add del">
          <ac:chgData name="Manel Rodriguez Plana" userId="b22fab0f0e21555b" providerId="LiveId" clId="{F9064878-8810-4E82-BC36-EF5302A020C0}" dt="2019-01-30T10:16:08.298" v="3084" actId="26606"/>
          <ac:spMkLst>
            <pc:docMk/>
            <pc:sldMk cId="535016532" sldId="268"/>
            <ac:spMk id="15" creationId="{944FCBD3-952F-40F0-BB34-9D8A18FE804B}"/>
          </ac:spMkLst>
        </pc:spChg>
        <pc:spChg chg="add del">
          <ac:chgData name="Manel Rodriguez Plana" userId="b22fab0f0e21555b" providerId="LiveId" clId="{F9064878-8810-4E82-BC36-EF5302A020C0}" dt="2019-01-30T10:16:08.298" v="3084" actId="26606"/>
          <ac:spMkLst>
            <pc:docMk/>
            <pc:sldMk cId="535016532" sldId="268"/>
            <ac:spMk id="17" creationId="{CBC80CCD-39BE-4EF0-8FDA-AA831EB44926}"/>
          </ac:spMkLst>
        </pc:spChg>
        <pc:spChg chg="add del">
          <ac:chgData name="Manel Rodriguez Plana" userId="b22fab0f0e21555b" providerId="LiveId" clId="{F9064878-8810-4E82-BC36-EF5302A020C0}" dt="2019-01-30T10:16:08.298" v="3084" actId="26606"/>
          <ac:spMkLst>
            <pc:docMk/>
            <pc:sldMk cId="535016532" sldId="268"/>
            <ac:spMk id="19" creationId="{1BE32198-13E3-4E97-B505-965E99225EE7}"/>
          </ac:spMkLst>
        </pc:spChg>
        <pc:spChg chg="add del">
          <ac:chgData name="Manel Rodriguez Plana" userId="b22fab0f0e21555b" providerId="LiveId" clId="{F9064878-8810-4E82-BC36-EF5302A020C0}" dt="2019-01-30T10:16:08.298" v="3084" actId="26606"/>
          <ac:spMkLst>
            <pc:docMk/>
            <pc:sldMk cId="535016532" sldId="268"/>
            <ac:spMk id="23" creationId="{16D00EF7-9F92-4E2C-9883-93BBD4104304}"/>
          </ac:spMkLst>
        </pc:spChg>
        <pc:spChg chg="add del">
          <ac:chgData name="Manel Rodriguez Plana" userId="b22fab0f0e21555b" providerId="LiveId" clId="{F9064878-8810-4E82-BC36-EF5302A020C0}" dt="2019-01-30T10:16:08.298" v="3084" actId="26606"/>
          <ac:spMkLst>
            <pc:docMk/>
            <pc:sldMk cId="535016532" sldId="268"/>
            <ac:spMk id="25" creationId="{75D49BE6-5837-4B8A-AD43-B837B9540FD0}"/>
          </ac:spMkLst>
        </pc:spChg>
        <pc:spChg chg="add del">
          <ac:chgData name="Manel Rodriguez Plana" userId="b22fab0f0e21555b" providerId="LiveId" clId="{F9064878-8810-4E82-BC36-EF5302A020C0}" dt="2019-01-30T10:16:08.298" v="3084" actId="26606"/>
          <ac:spMkLst>
            <pc:docMk/>
            <pc:sldMk cId="535016532" sldId="268"/>
            <ac:spMk id="27" creationId="{C58D9F2E-A2BB-4E1F-9101-4758CAB39080}"/>
          </ac:spMkLst>
        </pc:spChg>
        <pc:spChg chg="add del">
          <ac:chgData name="Manel Rodriguez Plana" userId="b22fab0f0e21555b" providerId="LiveId" clId="{F9064878-8810-4E82-BC36-EF5302A020C0}" dt="2019-01-30T10:16:08.298" v="3084" actId="26606"/>
          <ac:spMkLst>
            <pc:docMk/>
            <pc:sldMk cId="535016532" sldId="268"/>
            <ac:spMk id="29" creationId="{C4FF09B4-A0F7-42EF-8DEB-CBE18169A0D5}"/>
          </ac:spMkLst>
        </pc:spChg>
        <pc:spChg chg="add del">
          <ac:chgData name="Manel Rodriguez Plana" userId="b22fab0f0e21555b" providerId="LiveId" clId="{F9064878-8810-4E82-BC36-EF5302A020C0}" dt="2019-01-30T10:16:08.298" v="3084" actId="26606"/>
          <ac:spMkLst>
            <pc:docMk/>
            <pc:sldMk cId="535016532" sldId="268"/>
            <ac:spMk id="31" creationId="{C441F297-7115-4BBC-A28B-164E120A50AE}"/>
          </ac:spMkLst>
        </pc:spChg>
        <pc:spChg chg="add del">
          <ac:chgData name="Manel Rodriguez Plana" userId="b22fab0f0e21555b" providerId="LiveId" clId="{F9064878-8810-4E82-BC36-EF5302A020C0}" dt="2019-01-30T10:16:13.726" v="3086" actId="26606"/>
          <ac:spMkLst>
            <pc:docMk/>
            <pc:sldMk cId="535016532" sldId="268"/>
            <ac:spMk id="35" creationId="{DC0D803F-BF83-4194-8691-90B027BDF578}"/>
          </ac:spMkLst>
        </pc:spChg>
        <pc:spChg chg="add del">
          <ac:chgData name="Manel Rodriguez Plana" userId="b22fab0f0e21555b" providerId="LiveId" clId="{F9064878-8810-4E82-BC36-EF5302A020C0}" dt="2019-01-30T10:16:13.726" v="3086" actId="26606"/>
          <ac:spMkLst>
            <pc:docMk/>
            <pc:sldMk cId="535016532" sldId="268"/>
            <ac:spMk id="36" creationId="{4316132F-CC4B-4C96-9C75-95DC7CD4896E}"/>
          </ac:spMkLst>
        </pc:spChg>
        <pc:spChg chg="add del">
          <ac:chgData name="Manel Rodriguez Plana" userId="b22fab0f0e21555b" providerId="LiveId" clId="{F9064878-8810-4E82-BC36-EF5302A020C0}" dt="2019-01-30T10:16:13.726" v="3086" actId="26606"/>
          <ac:spMkLst>
            <pc:docMk/>
            <pc:sldMk cId="535016532" sldId="268"/>
            <ac:spMk id="37" creationId="{A106B9FE-7E5A-4047-B5D3-C3C24BD3E80E}"/>
          </ac:spMkLst>
        </pc:spChg>
        <pc:spChg chg="add del">
          <ac:chgData name="Manel Rodriguez Plana" userId="b22fab0f0e21555b" providerId="LiveId" clId="{F9064878-8810-4E82-BC36-EF5302A020C0}" dt="2019-01-30T10:16:13.726" v="3086" actId="26606"/>
          <ac:spMkLst>
            <pc:docMk/>
            <pc:sldMk cId="535016532" sldId="268"/>
            <ac:spMk id="38" creationId="{B60EBA20-0A64-45D5-B937-FE93DCA01C7E}"/>
          </ac:spMkLst>
        </pc:spChg>
        <pc:spChg chg="add del">
          <ac:chgData name="Manel Rodriguez Plana" userId="b22fab0f0e21555b" providerId="LiveId" clId="{F9064878-8810-4E82-BC36-EF5302A020C0}" dt="2019-01-30T10:16:13.726" v="3086" actId="26606"/>
          <ac:spMkLst>
            <pc:docMk/>
            <pc:sldMk cId="535016532" sldId="268"/>
            <ac:spMk id="41" creationId="{52A2FDCB-3B06-44F3-A0AA-2C056C3E512F}"/>
          </ac:spMkLst>
        </pc:spChg>
        <pc:spChg chg="add del">
          <ac:chgData name="Manel Rodriguez Plana" userId="b22fab0f0e21555b" providerId="LiveId" clId="{F9064878-8810-4E82-BC36-EF5302A020C0}" dt="2019-01-30T10:16:13.726" v="3086" actId="26606"/>
          <ac:spMkLst>
            <pc:docMk/>
            <pc:sldMk cId="535016532" sldId="268"/>
            <ac:spMk id="42" creationId="{B25A3EB0-3792-47D5-9968-C15932119500}"/>
          </ac:spMkLst>
        </pc:spChg>
        <pc:spChg chg="add del">
          <ac:chgData name="Manel Rodriguez Plana" userId="b22fab0f0e21555b" providerId="LiveId" clId="{F9064878-8810-4E82-BC36-EF5302A020C0}" dt="2019-01-31T10:28:18.770" v="7360"/>
          <ac:spMkLst>
            <pc:docMk/>
            <pc:sldMk cId="535016532" sldId="268"/>
            <ac:spMk id="47" creationId="{944FCBD3-952F-40F0-BB34-9D8A18FE804B}"/>
          </ac:spMkLst>
        </pc:spChg>
        <pc:spChg chg="add del">
          <ac:chgData name="Manel Rodriguez Plana" userId="b22fab0f0e21555b" providerId="LiveId" clId="{F9064878-8810-4E82-BC36-EF5302A020C0}" dt="2019-01-31T10:28:18.770" v="7360"/>
          <ac:spMkLst>
            <pc:docMk/>
            <pc:sldMk cId="535016532" sldId="268"/>
            <ac:spMk id="48" creationId="{CBC80CCD-39BE-4EF0-8FDA-AA831EB44926}"/>
          </ac:spMkLst>
        </pc:spChg>
        <pc:graphicFrameChg chg="add del">
          <ac:chgData name="Manel Rodriguez Plana" userId="b22fab0f0e21555b" providerId="LiveId" clId="{F9064878-8810-4E82-BC36-EF5302A020C0}" dt="2019-01-30T10:16:08.298" v="3084" actId="26606"/>
          <ac:graphicFrameMkLst>
            <pc:docMk/>
            <pc:sldMk cId="535016532" sldId="268"/>
            <ac:graphicFrameMk id="4" creationId="{0741F64F-6FF1-407C-B874-5D22CAE8F061}"/>
          </ac:graphicFrameMkLst>
        </pc:graphicFrameChg>
        <pc:graphicFrameChg chg="add">
          <ac:chgData name="Manel Rodriguez Plana" userId="b22fab0f0e21555b" providerId="LiveId" clId="{F9064878-8810-4E82-BC36-EF5302A020C0}" dt="2019-01-30T10:16:13.761" v="3087" actId="26606"/>
          <ac:graphicFrameMkLst>
            <pc:docMk/>
            <pc:sldMk cId="535016532" sldId="268"/>
            <ac:graphicFrameMk id="49" creationId="{1583F173-6443-49A6-9C47-3882581EBA2B}"/>
          </ac:graphicFrameMkLst>
        </pc:graphicFrameChg>
        <pc:picChg chg="add del">
          <ac:chgData name="Manel Rodriguez Plana" userId="b22fab0f0e21555b" providerId="LiveId" clId="{F9064878-8810-4E82-BC36-EF5302A020C0}" dt="2019-01-30T10:16:13.726" v="3086" actId="26606"/>
          <ac:picMkLst>
            <pc:docMk/>
            <pc:sldMk cId="535016532" sldId="268"/>
            <ac:picMk id="7" creationId="{AC3E6C53-102E-4ACA-BCBB-3CC973B99486}"/>
          </ac:picMkLst>
        </pc:picChg>
        <pc:picChg chg="add del">
          <ac:chgData name="Manel Rodriguez Plana" userId="b22fab0f0e21555b" providerId="LiveId" clId="{F9064878-8810-4E82-BC36-EF5302A020C0}" dt="2019-01-30T10:16:08.298" v="3084" actId="26606"/>
          <ac:picMkLst>
            <pc:docMk/>
            <pc:sldMk cId="535016532" sldId="268"/>
            <ac:picMk id="9" creationId="{563A0869-CDE2-4AB8-88E8-A7BED92F8EDF}"/>
          </ac:picMkLst>
        </pc:picChg>
        <pc:picChg chg="add del">
          <ac:chgData name="Manel Rodriguez Plana" userId="b22fab0f0e21555b" providerId="LiveId" clId="{F9064878-8810-4E82-BC36-EF5302A020C0}" dt="2019-01-30T10:16:08.298" v="3084" actId="26606"/>
          <ac:picMkLst>
            <pc:docMk/>
            <pc:sldMk cId="535016532" sldId="268"/>
            <ac:picMk id="11" creationId="{22022947-C2A8-402B-A01E-0D5BF1EA9F29}"/>
          </ac:picMkLst>
        </pc:picChg>
        <pc:picChg chg="add del">
          <ac:chgData name="Manel Rodriguez Plana" userId="b22fab0f0e21555b" providerId="LiveId" clId="{F9064878-8810-4E82-BC36-EF5302A020C0}" dt="2019-01-30T10:16:08.298" v="3084" actId="26606"/>
          <ac:picMkLst>
            <pc:docMk/>
            <pc:sldMk cId="535016532" sldId="268"/>
            <ac:picMk id="13" creationId="{231CA24D-6DC2-4FCB-9837-5AB679458AC3}"/>
          </ac:picMkLst>
        </pc:picChg>
        <pc:picChg chg="add del">
          <ac:chgData name="Manel Rodriguez Plana" userId="b22fab0f0e21555b" providerId="LiveId" clId="{F9064878-8810-4E82-BC36-EF5302A020C0}" dt="2019-01-30T10:16:08.298" v="3084" actId="26606"/>
          <ac:picMkLst>
            <pc:docMk/>
            <pc:sldMk cId="535016532" sldId="268"/>
            <ac:picMk id="21" creationId="{D3066F2A-E0A8-41D2-B557-246083394278}"/>
          </ac:picMkLst>
        </pc:picChg>
        <pc:picChg chg="add del">
          <ac:chgData name="Manel Rodriguez Plana" userId="b22fab0f0e21555b" providerId="LiveId" clId="{F9064878-8810-4E82-BC36-EF5302A020C0}" dt="2019-01-30T10:16:13.726" v="3086" actId="26606"/>
          <ac:picMkLst>
            <pc:docMk/>
            <pc:sldMk cId="535016532" sldId="268"/>
            <ac:picMk id="33" creationId="{E4655D52-F2FA-4137-8A31-499A4FE62913}"/>
          </ac:picMkLst>
        </pc:picChg>
        <pc:picChg chg="add del">
          <ac:chgData name="Manel Rodriguez Plana" userId="b22fab0f0e21555b" providerId="LiveId" clId="{F9064878-8810-4E82-BC36-EF5302A020C0}" dt="2019-01-30T10:16:13.726" v="3086" actId="26606"/>
          <ac:picMkLst>
            <pc:docMk/>
            <pc:sldMk cId="535016532" sldId="268"/>
            <ac:picMk id="34" creationId="{8519FA1D-01C2-425F-B9AA-D69B4DD0A1EA}"/>
          </ac:picMkLst>
        </pc:picChg>
        <pc:picChg chg="add del">
          <ac:chgData name="Manel Rodriguez Plana" userId="b22fab0f0e21555b" providerId="LiveId" clId="{F9064878-8810-4E82-BC36-EF5302A020C0}" dt="2019-01-30T10:16:13.726" v="3086" actId="26606"/>
          <ac:picMkLst>
            <pc:docMk/>
            <pc:sldMk cId="535016532" sldId="268"/>
            <ac:picMk id="39" creationId="{3EAD5E5B-543A-4690-8C75-BACF7FFB40ED}"/>
          </ac:picMkLst>
        </pc:picChg>
        <pc:picChg chg="add del">
          <ac:chgData name="Manel Rodriguez Plana" userId="b22fab0f0e21555b" providerId="LiveId" clId="{F9064878-8810-4E82-BC36-EF5302A020C0}" dt="2019-01-30T10:16:13.726" v="3086" actId="26606"/>
          <ac:picMkLst>
            <pc:docMk/>
            <pc:sldMk cId="535016532" sldId="268"/>
            <ac:picMk id="40" creationId="{98739700-980C-4F96-84CD-97157DFE86AE}"/>
          </ac:picMkLst>
        </pc:picChg>
        <pc:picChg chg="add del">
          <ac:chgData name="Manel Rodriguez Plana" userId="b22fab0f0e21555b" providerId="LiveId" clId="{F9064878-8810-4E82-BC36-EF5302A020C0}" dt="2019-01-31T10:28:18.770" v="7360"/>
          <ac:picMkLst>
            <pc:docMk/>
            <pc:sldMk cId="535016532" sldId="268"/>
            <ac:picMk id="44" creationId="{563A0869-CDE2-4AB8-88E8-A7BED92F8EDF}"/>
          </ac:picMkLst>
        </pc:picChg>
        <pc:picChg chg="add del">
          <ac:chgData name="Manel Rodriguez Plana" userId="b22fab0f0e21555b" providerId="LiveId" clId="{F9064878-8810-4E82-BC36-EF5302A020C0}" dt="2019-01-31T10:28:18.770" v="7360"/>
          <ac:picMkLst>
            <pc:docMk/>
            <pc:sldMk cId="535016532" sldId="268"/>
            <ac:picMk id="45" creationId="{22022947-C2A8-402B-A01E-0D5BF1EA9F29}"/>
          </ac:picMkLst>
        </pc:picChg>
        <pc:picChg chg="add del">
          <ac:chgData name="Manel Rodriguez Plana" userId="b22fab0f0e21555b" providerId="LiveId" clId="{F9064878-8810-4E82-BC36-EF5302A020C0}" dt="2019-01-31T10:28:18.770" v="7360"/>
          <ac:picMkLst>
            <pc:docMk/>
            <pc:sldMk cId="535016532" sldId="268"/>
            <ac:picMk id="46" creationId="{231CA24D-6DC2-4FCB-9837-5AB679458AC3}"/>
          </ac:picMkLst>
        </pc:picChg>
      </pc:sldChg>
      <pc:sldChg chg="addSp delSp modSp add">
        <pc:chgData name="Manel Rodriguez Plana" userId="b22fab0f0e21555b" providerId="LiveId" clId="{F9064878-8810-4E82-BC36-EF5302A020C0}" dt="2019-01-30T10:35:31.427" v="3172" actId="478"/>
        <pc:sldMkLst>
          <pc:docMk/>
          <pc:sldMk cId="2522341089" sldId="269"/>
        </pc:sldMkLst>
        <pc:spChg chg="mod">
          <ac:chgData name="Manel Rodriguez Plana" userId="b22fab0f0e21555b" providerId="LiveId" clId="{F9064878-8810-4E82-BC36-EF5302A020C0}" dt="2019-01-30T10:26:45.377" v="3135" actId="20577"/>
          <ac:spMkLst>
            <pc:docMk/>
            <pc:sldMk cId="2522341089" sldId="269"/>
            <ac:spMk id="2" creationId="{6D6133D9-54F9-4696-8A6D-0DB23E8A757B}"/>
          </ac:spMkLst>
        </pc:spChg>
        <pc:spChg chg="del">
          <ac:chgData name="Manel Rodriguez Plana" userId="b22fab0f0e21555b" providerId="LiveId" clId="{F9064878-8810-4E82-BC36-EF5302A020C0}" dt="2019-01-30T10:22:02.096" v="3089" actId="931"/>
          <ac:spMkLst>
            <pc:docMk/>
            <pc:sldMk cId="2522341089" sldId="269"/>
            <ac:spMk id="4" creationId="{9CE9F4D6-2B8E-4A12-9C98-C6E6D73A9A94}"/>
          </ac:spMkLst>
        </pc:spChg>
        <pc:spChg chg="del">
          <ac:chgData name="Manel Rodriguez Plana" userId="b22fab0f0e21555b" providerId="LiveId" clId="{F9064878-8810-4E82-BC36-EF5302A020C0}" dt="2019-01-30T10:22:11.822" v="3090" actId="931"/>
          <ac:spMkLst>
            <pc:docMk/>
            <pc:sldMk cId="2522341089" sldId="269"/>
            <ac:spMk id="6" creationId="{6AD24956-AB7B-4EB8-A704-759AC9D9F89B}"/>
          </ac:spMkLst>
        </pc:spChg>
        <pc:spChg chg="add del mod">
          <ac:chgData name="Manel Rodriguez Plana" userId="b22fab0f0e21555b" providerId="LiveId" clId="{F9064878-8810-4E82-BC36-EF5302A020C0}" dt="2019-01-30T10:35:31.427" v="3172" actId="478"/>
          <ac:spMkLst>
            <pc:docMk/>
            <pc:sldMk cId="2522341089" sldId="269"/>
            <ac:spMk id="16" creationId="{59F7F7C9-2050-4756-B3F2-33A63C029C03}"/>
          </ac:spMkLst>
        </pc:spChg>
        <pc:picChg chg="add mod">
          <ac:chgData name="Manel Rodriguez Plana" userId="b22fab0f0e21555b" providerId="LiveId" clId="{F9064878-8810-4E82-BC36-EF5302A020C0}" dt="2019-01-30T10:22:34.273" v="3095" actId="1076"/>
          <ac:picMkLst>
            <pc:docMk/>
            <pc:sldMk cId="2522341089" sldId="269"/>
            <ac:picMk id="8" creationId="{D5937E2B-FE20-475C-A5E6-8D21A215FB1C}"/>
          </ac:picMkLst>
        </pc:picChg>
        <pc:picChg chg="add del mod">
          <ac:chgData name="Manel Rodriguez Plana" userId="b22fab0f0e21555b" providerId="LiveId" clId="{F9064878-8810-4E82-BC36-EF5302A020C0}" dt="2019-01-30T10:35:31.427" v="3172" actId="478"/>
          <ac:picMkLst>
            <pc:docMk/>
            <pc:sldMk cId="2522341089" sldId="269"/>
            <ac:picMk id="10" creationId="{53C50B8C-1745-4131-8403-534554605169}"/>
          </ac:picMkLst>
        </pc:picChg>
        <pc:picChg chg="add mod">
          <ac:chgData name="Manel Rodriguez Plana" userId="b22fab0f0e21555b" providerId="LiveId" clId="{F9064878-8810-4E82-BC36-EF5302A020C0}" dt="2019-01-30T10:24:39.232" v="3106" actId="1076"/>
          <ac:picMkLst>
            <pc:docMk/>
            <pc:sldMk cId="2522341089" sldId="269"/>
            <ac:picMk id="12" creationId="{FE2CE12F-2998-43DD-B592-ADD467C73B9F}"/>
          </ac:picMkLst>
        </pc:picChg>
        <pc:picChg chg="add mod">
          <ac:chgData name="Manel Rodriguez Plana" userId="b22fab0f0e21555b" providerId="LiveId" clId="{F9064878-8810-4E82-BC36-EF5302A020C0}" dt="2019-01-30T10:26:28.788" v="3116" actId="14100"/>
          <ac:picMkLst>
            <pc:docMk/>
            <pc:sldMk cId="2522341089" sldId="269"/>
            <ac:picMk id="14" creationId="{9C399198-DE3C-42DF-9B8F-F0EFCCDB16BF}"/>
          </ac:picMkLst>
        </pc:picChg>
        <pc:picChg chg="add del mod">
          <ac:chgData name="Manel Rodriguez Plana" userId="b22fab0f0e21555b" providerId="LiveId" clId="{F9064878-8810-4E82-BC36-EF5302A020C0}" dt="2019-01-30T10:35:30.601" v="3171" actId="931"/>
          <ac:picMkLst>
            <pc:docMk/>
            <pc:sldMk cId="2522341089" sldId="269"/>
            <ac:picMk id="18" creationId="{914FDC9E-7E29-415E-BD30-D62DA6847077}"/>
          </ac:picMkLst>
        </pc:picChg>
      </pc:sldChg>
      <pc:sldChg chg="addSp delSp modSp add">
        <pc:chgData name="Manel Rodriguez Plana" userId="b22fab0f0e21555b" providerId="LiveId" clId="{F9064878-8810-4E82-BC36-EF5302A020C0}" dt="2019-01-30T10:44:43.877" v="3204" actId="1076"/>
        <pc:sldMkLst>
          <pc:docMk/>
          <pc:sldMk cId="3807977949" sldId="270"/>
        </pc:sldMkLst>
        <pc:spChg chg="add del mod">
          <ac:chgData name="Manel Rodriguez Plana" userId="b22fab0f0e21555b" providerId="LiveId" clId="{F9064878-8810-4E82-BC36-EF5302A020C0}" dt="2019-01-30T10:29:03.127" v="3141" actId="931"/>
          <ac:spMkLst>
            <pc:docMk/>
            <pc:sldMk cId="3807977949" sldId="270"/>
            <ac:spMk id="6" creationId="{FDE31B19-CFE6-4D2C-A553-14B466DC254D}"/>
          </ac:spMkLst>
        </pc:spChg>
        <pc:spChg chg="add del mod">
          <ac:chgData name="Manel Rodriguez Plana" userId="b22fab0f0e21555b" providerId="LiveId" clId="{F9064878-8810-4E82-BC36-EF5302A020C0}" dt="2019-01-30T10:34:06.926" v="3150" actId="931"/>
          <ac:spMkLst>
            <pc:docMk/>
            <pc:sldMk cId="3807977949" sldId="270"/>
            <ac:spMk id="9" creationId="{B3AC652E-53F0-40F4-B2F8-3DD635226C3C}"/>
          </ac:spMkLst>
        </pc:spChg>
        <pc:spChg chg="add del mod">
          <ac:chgData name="Manel Rodriguez Plana" userId="b22fab0f0e21555b" providerId="LiveId" clId="{F9064878-8810-4E82-BC36-EF5302A020C0}" dt="2019-01-30T10:30:32.481" v="3147" actId="931"/>
          <ac:spMkLst>
            <pc:docMk/>
            <pc:sldMk cId="3807977949" sldId="270"/>
            <ac:spMk id="16" creationId="{BD793D4D-129B-4939-9829-769EC046C0F4}"/>
          </ac:spMkLst>
        </pc:spChg>
        <pc:spChg chg="add del mod">
          <ac:chgData name="Manel Rodriguez Plana" userId="b22fab0f0e21555b" providerId="LiveId" clId="{F9064878-8810-4E82-BC36-EF5302A020C0}" dt="2019-01-30T10:37:25.885" v="3179" actId="931"/>
          <ac:spMkLst>
            <pc:docMk/>
            <pc:sldMk cId="3807977949" sldId="270"/>
            <ac:spMk id="22" creationId="{E1D4964A-B658-4B19-8F3E-CFBC911180E2}"/>
          </ac:spMkLst>
        </pc:spChg>
        <pc:picChg chg="del">
          <ac:chgData name="Manel Rodriguez Plana" userId="b22fab0f0e21555b" providerId="LiveId" clId="{F9064878-8810-4E82-BC36-EF5302A020C0}" dt="2019-01-30T10:27:15.886" v="3137" actId="478"/>
          <ac:picMkLst>
            <pc:docMk/>
            <pc:sldMk cId="3807977949" sldId="270"/>
            <ac:picMk id="8" creationId="{D5937E2B-FE20-475C-A5E6-8D21A215FB1C}"/>
          </ac:picMkLst>
        </pc:picChg>
        <pc:picChg chg="del">
          <ac:chgData name="Manel Rodriguez Plana" userId="b22fab0f0e21555b" providerId="LiveId" clId="{F9064878-8810-4E82-BC36-EF5302A020C0}" dt="2019-01-30T10:27:17.923" v="3138" actId="478"/>
          <ac:picMkLst>
            <pc:docMk/>
            <pc:sldMk cId="3807977949" sldId="270"/>
            <ac:picMk id="10" creationId="{53C50B8C-1745-4131-8403-534554605169}"/>
          </ac:picMkLst>
        </pc:picChg>
        <pc:picChg chg="del">
          <ac:chgData name="Manel Rodriguez Plana" userId="b22fab0f0e21555b" providerId="LiveId" clId="{F9064878-8810-4E82-BC36-EF5302A020C0}" dt="2019-01-30T10:27:20.266" v="3139" actId="478"/>
          <ac:picMkLst>
            <pc:docMk/>
            <pc:sldMk cId="3807977949" sldId="270"/>
            <ac:picMk id="12" creationId="{FE2CE12F-2998-43DD-B592-ADD467C73B9F}"/>
          </ac:picMkLst>
        </pc:picChg>
        <pc:picChg chg="add del mod">
          <ac:chgData name="Manel Rodriguez Plana" userId="b22fab0f0e21555b" providerId="LiveId" clId="{F9064878-8810-4E82-BC36-EF5302A020C0}" dt="2019-01-30T10:30:25.068" v="3146" actId="478"/>
          <ac:picMkLst>
            <pc:docMk/>
            <pc:sldMk cId="3807977949" sldId="270"/>
            <ac:picMk id="13" creationId="{988D8D3F-9564-4B6F-9E51-AFE52F1CDAAF}"/>
          </ac:picMkLst>
        </pc:picChg>
        <pc:picChg chg="del">
          <ac:chgData name="Manel Rodriguez Plana" userId="b22fab0f0e21555b" providerId="LiveId" clId="{F9064878-8810-4E82-BC36-EF5302A020C0}" dt="2019-01-30T10:27:26.439" v="3140" actId="478"/>
          <ac:picMkLst>
            <pc:docMk/>
            <pc:sldMk cId="3807977949" sldId="270"/>
            <ac:picMk id="14" creationId="{9C399198-DE3C-42DF-9B8F-F0EFCCDB16BF}"/>
          </ac:picMkLst>
        </pc:picChg>
        <pc:picChg chg="add mod">
          <ac:chgData name="Manel Rodriguez Plana" userId="b22fab0f0e21555b" providerId="LiveId" clId="{F9064878-8810-4E82-BC36-EF5302A020C0}" dt="2019-01-30T10:30:41.745" v="3149" actId="1076"/>
          <ac:picMkLst>
            <pc:docMk/>
            <pc:sldMk cId="3807977949" sldId="270"/>
            <ac:picMk id="18" creationId="{CACA62F0-2824-401B-9A96-C5100AC59271}"/>
          </ac:picMkLst>
        </pc:picChg>
        <pc:picChg chg="add del mod">
          <ac:chgData name="Manel Rodriguez Plana" userId="b22fab0f0e21555b" providerId="LiveId" clId="{F9064878-8810-4E82-BC36-EF5302A020C0}" dt="2019-01-30T10:36:18.312" v="3178" actId="478"/>
          <ac:picMkLst>
            <pc:docMk/>
            <pc:sldMk cId="3807977949" sldId="270"/>
            <ac:picMk id="20" creationId="{0DDA9A07-2E53-4DB7-8207-8034A631809F}"/>
          </ac:picMkLst>
        </pc:picChg>
        <pc:picChg chg="add mod">
          <ac:chgData name="Manel Rodriguez Plana" userId="b22fab0f0e21555b" providerId="LiveId" clId="{F9064878-8810-4E82-BC36-EF5302A020C0}" dt="2019-01-30T10:37:40.626" v="3183" actId="14100"/>
          <ac:picMkLst>
            <pc:docMk/>
            <pc:sldMk cId="3807977949" sldId="270"/>
            <ac:picMk id="24" creationId="{EAA6DDCF-8EF6-49FF-8CA0-BC8CBB5F0A61}"/>
          </ac:picMkLst>
        </pc:picChg>
        <pc:picChg chg="add mod">
          <ac:chgData name="Manel Rodriguez Plana" userId="b22fab0f0e21555b" providerId="LiveId" clId="{F9064878-8810-4E82-BC36-EF5302A020C0}" dt="2019-01-30T10:40:47.887" v="3189" actId="1076"/>
          <ac:picMkLst>
            <pc:docMk/>
            <pc:sldMk cId="3807977949" sldId="270"/>
            <ac:picMk id="26" creationId="{B098DCED-D3BB-4ACC-A28A-0B53255C6350}"/>
          </ac:picMkLst>
        </pc:picChg>
        <pc:picChg chg="add mod">
          <ac:chgData name="Manel Rodriguez Plana" userId="b22fab0f0e21555b" providerId="LiveId" clId="{F9064878-8810-4E82-BC36-EF5302A020C0}" dt="2019-01-30T10:43:01.878" v="3196" actId="14100"/>
          <ac:picMkLst>
            <pc:docMk/>
            <pc:sldMk cId="3807977949" sldId="270"/>
            <ac:picMk id="28" creationId="{FD368AA0-A5F2-41DB-BB1E-5A3E1B1FFE18}"/>
          </ac:picMkLst>
        </pc:picChg>
        <pc:picChg chg="add mod">
          <ac:chgData name="Manel Rodriguez Plana" userId="b22fab0f0e21555b" providerId="LiveId" clId="{F9064878-8810-4E82-BC36-EF5302A020C0}" dt="2019-01-30T10:44:43.877" v="3204" actId="1076"/>
          <ac:picMkLst>
            <pc:docMk/>
            <pc:sldMk cId="3807977949" sldId="270"/>
            <ac:picMk id="30" creationId="{4410B944-B4F2-40CC-B341-242028CD9D69}"/>
          </ac:picMkLst>
        </pc:picChg>
      </pc:sldChg>
      <pc:sldChg chg="addSp delSp modSp add mod setBg delDesignElem">
        <pc:chgData name="Manel Rodriguez Plana" userId="b22fab0f0e21555b" providerId="LiveId" clId="{F9064878-8810-4E82-BC36-EF5302A020C0}" dt="2019-01-31T10:28:18.770" v="7360"/>
        <pc:sldMkLst>
          <pc:docMk/>
          <pc:sldMk cId="2721720767" sldId="271"/>
        </pc:sldMkLst>
        <pc:spChg chg="add del mod">
          <ac:chgData name="Manel Rodriguez Plana" userId="b22fab0f0e21555b" providerId="LiveId" clId="{F9064878-8810-4E82-BC36-EF5302A020C0}" dt="2019-01-30T11:13:06.441" v="3744" actId="26606"/>
          <ac:spMkLst>
            <pc:docMk/>
            <pc:sldMk cId="2721720767" sldId="271"/>
            <ac:spMk id="2" creationId="{3AD01D68-9E94-496E-B5E4-55364B2D9618}"/>
          </ac:spMkLst>
        </pc:spChg>
        <pc:spChg chg="add del mod">
          <ac:chgData name="Manel Rodriguez Plana" userId="b22fab0f0e21555b" providerId="LiveId" clId="{F9064878-8810-4E82-BC36-EF5302A020C0}" dt="2019-01-30T11:08:20.640" v="3208" actId="767"/>
          <ac:spMkLst>
            <pc:docMk/>
            <pc:sldMk cId="2721720767" sldId="271"/>
            <ac:spMk id="3" creationId="{F624A4A5-6B0F-454A-BCBC-0C64071B65DA}"/>
          </ac:spMkLst>
        </pc:spChg>
        <pc:spChg chg="add del">
          <ac:chgData name="Manel Rodriguez Plana" userId="b22fab0f0e21555b" providerId="LiveId" clId="{F9064878-8810-4E82-BC36-EF5302A020C0}" dt="2019-01-31T10:28:18.770" v="7360"/>
          <ac:spMkLst>
            <pc:docMk/>
            <pc:sldMk cId="2721720767" sldId="271"/>
            <ac:spMk id="15" creationId="{944FCBD3-952F-40F0-BB34-9D8A18FE804B}"/>
          </ac:spMkLst>
        </pc:spChg>
        <pc:spChg chg="add del">
          <ac:chgData name="Manel Rodriguez Plana" userId="b22fab0f0e21555b" providerId="LiveId" clId="{F9064878-8810-4E82-BC36-EF5302A020C0}" dt="2019-01-31T10:28:18.770" v="7360"/>
          <ac:spMkLst>
            <pc:docMk/>
            <pc:sldMk cId="2721720767" sldId="271"/>
            <ac:spMk id="17" creationId="{CBC80CCD-39BE-4EF0-8FDA-AA831EB44926}"/>
          </ac:spMkLst>
        </pc:spChg>
        <pc:graphicFrameChg chg="add">
          <ac:chgData name="Manel Rodriguez Plana" userId="b22fab0f0e21555b" providerId="LiveId" clId="{F9064878-8810-4E82-BC36-EF5302A020C0}" dt="2019-01-30T11:13:06.441" v="3744" actId="26606"/>
          <ac:graphicFrameMkLst>
            <pc:docMk/>
            <pc:sldMk cId="2721720767" sldId="271"/>
            <ac:graphicFrameMk id="4" creationId="{A0ED94AC-6706-457A-B10B-EA69CDC333B9}"/>
          </ac:graphicFrameMkLst>
        </pc:graphicFrameChg>
        <pc:picChg chg="add del">
          <ac:chgData name="Manel Rodriguez Plana" userId="b22fab0f0e21555b" providerId="LiveId" clId="{F9064878-8810-4E82-BC36-EF5302A020C0}" dt="2019-01-31T10:28:18.770" v="7360"/>
          <ac:picMkLst>
            <pc:docMk/>
            <pc:sldMk cId="2721720767" sldId="271"/>
            <ac:picMk id="9" creationId="{563A0869-CDE2-4AB8-88E8-A7BED92F8EDF}"/>
          </ac:picMkLst>
        </pc:picChg>
        <pc:picChg chg="add del">
          <ac:chgData name="Manel Rodriguez Plana" userId="b22fab0f0e21555b" providerId="LiveId" clId="{F9064878-8810-4E82-BC36-EF5302A020C0}" dt="2019-01-31T10:28:18.770" v="7360"/>
          <ac:picMkLst>
            <pc:docMk/>
            <pc:sldMk cId="2721720767" sldId="271"/>
            <ac:picMk id="11" creationId="{22022947-C2A8-402B-A01E-0D5BF1EA9F29}"/>
          </ac:picMkLst>
        </pc:picChg>
        <pc:picChg chg="add del">
          <ac:chgData name="Manel Rodriguez Plana" userId="b22fab0f0e21555b" providerId="LiveId" clId="{F9064878-8810-4E82-BC36-EF5302A020C0}" dt="2019-01-31T10:28:18.770" v="7360"/>
          <ac:picMkLst>
            <pc:docMk/>
            <pc:sldMk cId="2721720767" sldId="271"/>
            <ac:picMk id="13" creationId="{231CA24D-6DC2-4FCB-9837-5AB679458AC3}"/>
          </ac:picMkLst>
        </pc:picChg>
      </pc:sldChg>
      <pc:sldChg chg="addSp delSp modSp add">
        <pc:chgData name="Manel Rodriguez Plana" userId="b22fab0f0e21555b" providerId="LiveId" clId="{F9064878-8810-4E82-BC36-EF5302A020C0}" dt="2019-01-30T11:20:50.921" v="3787" actId="20577"/>
        <pc:sldMkLst>
          <pc:docMk/>
          <pc:sldMk cId="1555511609" sldId="272"/>
        </pc:sldMkLst>
        <pc:spChg chg="mod">
          <ac:chgData name="Manel Rodriguez Plana" userId="b22fab0f0e21555b" providerId="LiveId" clId="{F9064878-8810-4E82-BC36-EF5302A020C0}" dt="2019-01-30T11:20:50.921" v="3787" actId="20577"/>
          <ac:spMkLst>
            <pc:docMk/>
            <pc:sldMk cId="1555511609" sldId="272"/>
            <ac:spMk id="2" creationId="{143CBDB4-FE54-4FCC-93BF-B501EC3893B4}"/>
          </ac:spMkLst>
        </pc:spChg>
        <pc:spChg chg="del">
          <ac:chgData name="Manel Rodriguez Plana" userId="b22fab0f0e21555b" providerId="LiveId" clId="{F9064878-8810-4E82-BC36-EF5302A020C0}" dt="2019-01-30T11:15:26.121" v="3746" actId="931"/>
          <ac:spMkLst>
            <pc:docMk/>
            <pc:sldMk cId="1555511609" sldId="272"/>
            <ac:spMk id="3" creationId="{1B963974-18FA-4880-9C5D-7EEE19C4CCEA}"/>
          </ac:spMkLst>
        </pc:spChg>
        <pc:spChg chg="del">
          <ac:chgData name="Manel Rodriguez Plana" userId="b22fab0f0e21555b" providerId="LiveId" clId="{F9064878-8810-4E82-BC36-EF5302A020C0}" dt="2019-01-30T11:16:43.571" v="3748" actId="931"/>
          <ac:spMkLst>
            <pc:docMk/>
            <pc:sldMk cId="1555511609" sldId="272"/>
            <ac:spMk id="4" creationId="{B413C1C9-7276-4E16-8DB6-20F73705E0A2}"/>
          </ac:spMkLst>
        </pc:spChg>
        <pc:picChg chg="add mod">
          <ac:chgData name="Manel Rodriguez Plana" userId="b22fab0f0e21555b" providerId="LiveId" clId="{F9064878-8810-4E82-BC36-EF5302A020C0}" dt="2019-01-30T11:15:30.777" v="3747" actId="1076"/>
          <ac:picMkLst>
            <pc:docMk/>
            <pc:sldMk cId="1555511609" sldId="272"/>
            <ac:picMk id="6" creationId="{47544051-B64E-4BC1-A5AC-25917631C64A}"/>
          </ac:picMkLst>
        </pc:picChg>
        <pc:picChg chg="add mod">
          <ac:chgData name="Manel Rodriguez Plana" userId="b22fab0f0e21555b" providerId="LiveId" clId="{F9064878-8810-4E82-BC36-EF5302A020C0}" dt="2019-01-30T11:16:48.491" v="3749" actId="1076"/>
          <ac:picMkLst>
            <pc:docMk/>
            <pc:sldMk cId="1555511609" sldId="272"/>
            <ac:picMk id="8" creationId="{EBAFA77B-D584-43E5-9466-9317CFC24E27}"/>
          </ac:picMkLst>
        </pc:picChg>
        <pc:picChg chg="add mod">
          <ac:chgData name="Manel Rodriguez Plana" userId="b22fab0f0e21555b" providerId="LiveId" clId="{F9064878-8810-4E82-BC36-EF5302A020C0}" dt="2019-01-30T11:18:47.495" v="3755" actId="14100"/>
          <ac:picMkLst>
            <pc:docMk/>
            <pc:sldMk cId="1555511609" sldId="272"/>
            <ac:picMk id="10" creationId="{4E0FD27C-04CD-4E88-B3BB-AAE02C196F66}"/>
          </ac:picMkLst>
        </pc:picChg>
        <pc:picChg chg="add mod">
          <ac:chgData name="Manel Rodriguez Plana" userId="b22fab0f0e21555b" providerId="LiveId" clId="{F9064878-8810-4E82-BC36-EF5302A020C0}" dt="2019-01-30T11:20:34.865" v="3766" actId="14100"/>
          <ac:picMkLst>
            <pc:docMk/>
            <pc:sldMk cId="1555511609" sldId="272"/>
            <ac:picMk id="12" creationId="{2098FDC6-0D54-47DD-BCEE-863907EE81CC}"/>
          </ac:picMkLst>
        </pc:picChg>
      </pc:sldChg>
      <pc:sldChg chg="addSp delSp modSp add">
        <pc:chgData name="Manel Rodriguez Plana" userId="b22fab0f0e21555b" providerId="LiveId" clId="{F9064878-8810-4E82-BC36-EF5302A020C0}" dt="2019-01-30T11:28:59.479" v="3820" actId="14100"/>
        <pc:sldMkLst>
          <pc:docMk/>
          <pc:sldMk cId="920372773" sldId="273"/>
        </pc:sldMkLst>
        <pc:spChg chg="add del mod">
          <ac:chgData name="Manel Rodriguez Plana" userId="b22fab0f0e21555b" providerId="LiveId" clId="{F9064878-8810-4E82-BC36-EF5302A020C0}" dt="2019-01-30T11:22:22.601" v="3791" actId="931"/>
          <ac:spMkLst>
            <pc:docMk/>
            <pc:sldMk cId="920372773" sldId="273"/>
            <ac:spMk id="4" creationId="{4411522F-4B44-4DD9-B8F4-045ED56C31DB}"/>
          </ac:spMkLst>
        </pc:spChg>
        <pc:spChg chg="add del mod">
          <ac:chgData name="Manel Rodriguez Plana" userId="b22fab0f0e21555b" providerId="LiveId" clId="{F9064878-8810-4E82-BC36-EF5302A020C0}" dt="2019-01-30T11:24:00.467" v="3794" actId="931"/>
          <ac:spMkLst>
            <pc:docMk/>
            <pc:sldMk cId="920372773" sldId="273"/>
            <ac:spMk id="11" creationId="{34381335-3472-47FB-AA2A-318568C2FCC9}"/>
          </ac:spMkLst>
        </pc:spChg>
        <pc:picChg chg="del">
          <ac:chgData name="Manel Rodriguez Plana" userId="b22fab0f0e21555b" providerId="LiveId" clId="{F9064878-8810-4E82-BC36-EF5302A020C0}" dt="2019-01-30T11:21:09.571" v="3789" actId="478"/>
          <ac:picMkLst>
            <pc:docMk/>
            <pc:sldMk cId="920372773" sldId="273"/>
            <ac:picMk id="6" creationId="{47544051-B64E-4BC1-A5AC-25917631C64A}"/>
          </ac:picMkLst>
        </pc:picChg>
        <pc:picChg chg="add mod">
          <ac:chgData name="Manel Rodriguez Plana" userId="b22fab0f0e21555b" providerId="LiveId" clId="{F9064878-8810-4E82-BC36-EF5302A020C0}" dt="2019-01-30T11:24:54.301" v="3803" actId="14100"/>
          <ac:picMkLst>
            <pc:docMk/>
            <pc:sldMk cId="920372773" sldId="273"/>
            <ac:picMk id="7" creationId="{67B173FF-9E61-477E-9DF0-DB38301811AC}"/>
          </ac:picMkLst>
        </pc:picChg>
        <pc:picChg chg="del">
          <ac:chgData name="Manel Rodriguez Plana" userId="b22fab0f0e21555b" providerId="LiveId" clId="{F9064878-8810-4E82-BC36-EF5302A020C0}" dt="2019-01-30T11:22:28.944" v="3793" actId="478"/>
          <ac:picMkLst>
            <pc:docMk/>
            <pc:sldMk cId="920372773" sldId="273"/>
            <ac:picMk id="8" creationId="{EBAFA77B-D584-43E5-9466-9317CFC24E27}"/>
          </ac:picMkLst>
        </pc:picChg>
        <pc:picChg chg="del">
          <ac:chgData name="Manel Rodriguez Plana" userId="b22fab0f0e21555b" providerId="LiveId" clId="{F9064878-8810-4E82-BC36-EF5302A020C0}" dt="2019-01-30T11:24:57.207" v="3804" actId="478"/>
          <ac:picMkLst>
            <pc:docMk/>
            <pc:sldMk cId="920372773" sldId="273"/>
            <ac:picMk id="10" creationId="{4E0FD27C-04CD-4E88-B3BB-AAE02C196F66}"/>
          </ac:picMkLst>
        </pc:picChg>
        <pc:picChg chg="del">
          <ac:chgData name="Manel Rodriguez Plana" userId="b22fab0f0e21555b" providerId="LiveId" clId="{F9064878-8810-4E82-BC36-EF5302A020C0}" dt="2019-01-30T11:24:59.449" v="3805" actId="478"/>
          <ac:picMkLst>
            <pc:docMk/>
            <pc:sldMk cId="920372773" sldId="273"/>
            <ac:picMk id="12" creationId="{2098FDC6-0D54-47DD-BCEE-863907EE81CC}"/>
          </ac:picMkLst>
        </pc:picChg>
        <pc:picChg chg="add mod">
          <ac:chgData name="Manel Rodriguez Plana" userId="b22fab0f0e21555b" providerId="LiveId" clId="{F9064878-8810-4E82-BC36-EF5302A020C0}" dt="2019-01-30T11:24:47.152" v="3802" actId="1076"/>
          <ac:picMkLst>
            <pc:docMk/>
            <pc:sldMk cId="920372773" sldId="273"/>
            <ac:picMk id="14" creationId="{E3D9D38B-43F3-4435-82C8-FFB3F05A62EF}"/>
          </ac:picMkLst>
        </pc:picChg>
        <pc:picChg chg="add mod">
          <ac:chgData name="Manel Rodriguez Plana" userId="b22fab0f0e21555b" providerId="LiveId" clId="{F9064878-8810-4E82-BC36-EF5302A020C0}" dt="2019-01-30T11:27:20.472" v="3811" actId="14100"/>
          <ac:picMkLst>
            <pc:docMk/>
            <pc:sldMk cId="920372773" sldId="273"/>
            <ac:picMk id="16" creationId="{08470EE7-D481-4BA1-9FE0-75DE61B7C149}"/>
          </ac:picMkLst>
        </pc:picChg>
        <pc:picChg chg="add mod">
          <ac:chgData name="Manel Rodriguez Plana" userId="b22fab0f0e21555b" providerId="LiveId" clId="{F9064878-8810-4E82-BC36-EF5302A020C0}" dt="2019-01-30T11:28:59.479" v="3820" actId="14100"/>
          <ac:picMkLst>
            <pc:docMk/>
            <pc:sldMk cId="920372773" sldId="273"/>
            <ac:picMk id="18" creationId="{EEF15F6B-38B2-4E96-BF7B-1396CAB7ED73}"/>
          </ac:picMkLst>
        </pc:picChg>
      </pc:sldChg>
      <pc:sldChg chg="addSp delSp modSp add mod setBg delDesignElem">
        <pc:chgData name="Manel Rodriguez Plana" userId="b22fab0f0e21555b" providerId="LiveId" clId="{F9064878-8810-4E82-BC36-EF5302A020C0}" dt="2019-01-31T10:28:18.770" v="7360"/>
        <pc:sldMkLst>
          <pc:docMk/>
          <pc:sldMk cId="2568967333" sldId="274"/>
        </pc:sldMkLst>
        <pc:spChg chg="mod">
          <ac:chgData name="Manel Rodriguez Plana" userId="b22fab0f0e21555b" providerId="LiveId" clId="{F9064878-8810-4E82-BC36-EF5302A020C0}" dt="2019-01-30T15:39:47.108" v="4841" actId="20577"/>
          <ac:spMkLst>
            <pc:docMk/>
            <pc:sldMk cId="2568967333" sldId="274"/>
            <ac:spMk id="2" creationId="{1F7BC201-9244-4A2F-AD07-3F7EC157B899}"/>
          </ac:spMkLst>
        </pc:spChg>
        <pc:spChg chg="add del mod">
          <ac:chgData name="Manel Rodriguez Plana" userId="b22fab0f0e21555b" providerId="LiveId" clId="{F9064878-8810-4E82-BC36-EF5302A020C0}" dt="2019-01-30T15:38:07.396" v="4821" actId="26606"/>
          <ac:spMkLst>
            <pc:docMk/>
            <pc:sldMk cId="2568967333" sldId="274"/>
            <ac:spMk id="3" creationId="{3021F76F-24AC-4FF5-8C89-801E77A5F4FA}"/>
          </ac:spMkLst>
        </pc:spChg>
        <pc:spChg chg="add del">
          <ac:chgData name="Manel Rodriguez Plana" userId="b22fab0f0e21555b" providerId="LiveId" clId="{F9064878-8810-4E82-BC36-EF5302A020C0}" dt="2019-01-31T10:28:18.770" v="7360"/>
          <ac:spMkLst>
            <pc:docMk/>
            <pc:sldMk cId="2568967333" sldId="274"/>
            <ac:spMk id="6" creationId="{B4D90FF1-1CC5-4993-9B8C-F1974F1C642B}"/>
          </ac:spMkLst>
        </pc:spChg>
        <pc:spChg chg="add del">
          <ac:chgData name="Manel Rodriguez Plana" userId="b22fab0f0e21555b" providerId="LiveId" clId="{F9064878-8810-4E82-BC36-EF5302A020C0}" dt="2019-01-31T10:28:18.770" v="7360"/>
          <ac:spMkLst>
            <pc:docMk/>
            <pc:sldMk cId="2568967333" sldId="274"/>
            <ac:spMk id="8" creationId="{3E5519EF-92B0-492E-ABC9-05CDA8EFF4C4}"/>
          </ac:spMkLst>
        </pc:spChg>
        <pc:spChg chg="add del">
          <ac:chgData name="Manel Rodriguez Plana" userId="b22fab0f0e21555b" providerId="LiveId" clId="{F9064878-8810-4E82-BC36-EF5302A020C0}" dt="2019-01-31T10:28:18.770" v="7360"/>
          <ac:spMkLst>
            <pc:docMk/>
            <pc:sldMk cId="2568967333" sldId="274"/>
            <ac:spMk id="9" creationId="{4E2D35B2-2CFA-4548-BA91-F6F3642B53F0}"/>
          </ac:spMkLst>
        </pc:spChg>
        <pc:spChg chg="add del">
          <ac:chgData name="Manel Rodriguez Plana" userId="b22fab0f0e21555b" providerId="LiveId" clId="{F9064878-8810-4E82-BC36-EF5302A020C0}" dt="2019-01-30T15:37:56.062" v="4820" actId="26606"/>
          <ac:spMkLst>
            <pc:docMk/>
            <pc:sldMk cId="2568967333" sldId="274"/>
            <ac:spMk id="10" creationId="{B4D90FF1-1CC5-4993-9B8C-F1974F1C642B}"/>
          </ac:spMkLst>
        </pc:spChg>
        <pc:spChg chg="add del">
          <ac:chgData name="Manel Rodriguez Plana" userId="b22fab0f0e21555b" providerId="LiveId" clId="{F9064878-8810-4E82-BC36-EF5302A020C0}" dt="2019-01-31T10:28:18.770" v="7360"/>
          <ac:spMkLst>
            <pc:docMk/>
            <pc:sldMk cId="2568967333" sldId="274"/>
            <ac:spMk id="11" creationId="{D6C5C9BD-3F18-4B30-89C4-0A44351ADBC3}"/>
          </ac:spMkLst>
        </pc:spChg>
        <pc:spChg chg="add del">
          <ac:chgData name="Manel Rodriguez Plana" userId="b22fab0f0e21555b" providerId="LiveId" clId="{F9064878-8810-4E82-BC36-EF5302A020C0}" dt="2019-01-30T15:37:56.062" v="4820" actId="26606"/>
          <ac:spMkLst>
            <pc:docMk/>
            <pc:sldMk cId="2568967333" sldId="274"/>
            <ac:spMk id="14" creationId="{3E5519EF-92B0-492E-ABC9-05CDA8EFF4C4}"/>
          </ac:spMkLst>
        </pc:spChg>
        <pc:spChg chg="add del">
          <ac:chgData name="Manel Rodriguez Plana" userId="b22fab0f0e21555b" providerId="LiveId" clId="{F9064878-8810-4E82-BC36-EF5302A020C0}" dt="2019-01-30T15:37:56.062" v="4820" actId="26606"/>
          <ac:spMkLst>
            <pc:docMk/>
            <pc:sldMk cId="2568967333" sldId="274"/>
            <ac:spMk id="16" creationId="{4E2D35B2-2CFA-4548-BA91-F6F3642B53F0}"/>
          </ac:spMkLst>
        </pc:spChg>
        <pc:spChg chg="add del">
          <ac:chgData name="Manel Rodriguez Plana" userId="b22fab0f0e21555b" providerId="LiveId" clId="{F9064878-8810-4E82-BC36-EF5302A020C0}" dt="2019-01-30T15:37:56.062" v="4820" actId="26606"/>
          <ac:spMkLst>
            <pc:docMk/>
            <pc:sldMk cId="2568967333" sldId="274"/>
            <ac:spMk id="18" creationId="{D6C5C9BD-3F18-4B30-89C4-0A44351ADBC3}"/>
          </ac:spMkLst>
        </pc:spChg>
        <pc:graphicFrameChg chg="add del">
          <ac:chgData name="Manel Rodriguez Plana" userId="b22fab0f0e21555b" providerId="LiveId" clId="{F9064878-8810-4E82-BC36-EF5302A020C0}" dt="2019-01-30T15:37:56.062" v="4820" actId="26606"/>
          <ac:graphicFrameMkLst>
            <pc:docMk/>
            <pc:sldMk cId="2568967333" sldId="274"/>
            <ac:graphicFrameMk id="5" creationId="{470E094E-34E2-4D1F-8D67-AACDA4F61F89}"/>
          </ac:graphicFrameMkLst>
        </pc:graphicFrameChg>
        <pc:graphicFrameChg chg="add mod">
          <ac:chgData name="Manel Rodriguez Plana" userId="b22fab0f0e21555b" providerId="LiveId" clId="{F9064878-8810-4E82-BC36-EF5302A020C0}" dt="2019-01-30T15:39:08.037" v="4826" actId="14100"/>
          <ac:graphicFrameMkLst>
            <pc:docMk/>
            <pc:sldMk cId="2568967333" sldId="274"/>
            <ac:graphicFrameMk id="17" creationId="{470E094E-34E2-4D1F-8D67-AACDA4F61F89}"/>
          </ac:graphicFrameMkLst>
        </pc:graphicFrameChg>
        <pc:picChg chg="add del">
          <ac:chgData name="Manel Rodriguez Plana" userId="b22fab0f0e21555b" providerId="LiveId" clId="{F9064878-8810-4E82-BC36-EF5302A020C0}" dt="2019-01-31T10:28:18.770" v="7360"/>
          <ac:picMkLst>
            <pc:docMk/>
            <pc:sldMk cId="2568967333" sldId="274"/>
            <ac:picMk id="7" creationId="{15139723-4AC8-425D-9AB8-BAB43C20642C}"/>
          </ac:picMkLst>
        </pc:picChg>
        <pc:picChg chg="add del">
          <ac:chgData name="Manel Rodriguez Plana" userId="b22fab0f0e21555b" providerId="LiveId" clId="{F9064878-8810-4E82-BC36-EF5302A020C0}" dt="2019-01-30T15:37:56.062" v="4820" actId="26606"/>
          <ac:picMkLst>
            <pc:docMk/>
            <pc:sldMk cId="2568967333" sldId="274"/>
            <ac:picMk id="12" creationId="{15139723-4AC8-425D-9AB8-BAB43C20642C}"/>
          </ac:picMkLst>
        </pc:picChg>
        <pc:picChg chg="add del">
          <ac:chgData name="Manel Rodriguez Plana" userId="b22fab0f0e21555b" providerId="LiveId" clId="{F9064878-8810-4E82-BC36-EF5302A020C0}" dt="2019-01-31T10:28:18.770" v="7360"/>
          <ac:picMkLst>
            <pc:docMk/>
            <pc:sldMk cId="2568967333" sldId="274"/>
            <ac:picMk id="13" creationId="{26E8BBC6-652E-48FC-BFDA-5BD883AD1AF8}"/>
          </ac:picMkLst>
        </pc:picChg>
        <pc:picChg chg="add del">
          <ac:chgData name="Manel Rodriguez Plana" userId="b22fab0f0e21555b" providerId="LiveId" clId="{F9064878-8810-4E82-BC36-EF5302A020C0}" dt="2019-01-31T10:28:18.770" v="7360"/>
          <ac:picMkLst>
            <pc:docMk/>
            <pc:sldMk cId="2568967333" sldId="274"/>
            <ac:picMk id="15" creationId="{7D1A2EB9-D190-4E30-A2BD-87A5E4B7EBA6}"/>
          </ac:picMkLst>
        </pc:picChg>
        <pc:picChg chg="add del">
          <ac:chgData name="Manel Rodriguez Plana" userId="b22fab0f0e21555b" providerId="LiveId" clId="{F9064878-8810-4E82-BC36-EF5302A020C0}" dt="2019-01-30T15:37:56.062" v="4820" actId="26606"/>
          <ac:picMkLst>
            <pc:docMk/>
            <pc:sldMk cId="2568967333" sldId="274"/>
            <ac:picMk id="20" creationId="{26E8BBC6-652E-48FC-BFDA-5BD883AD1AF8}"/>
          </ac:picMkLst>
        </pc:picChg>
        <pc:picChg chg="add del">
          <ac:chgData name="Manel Rodriguez Plana" userId="b22fab0f0e21555b" providerId="LiveId" clId="{F9064878-8810-4E82-BC36-EF5302A020C0}" dt="2019-01-30T15:37:56.062" v="4820" actId="26606"/>
          <ac:picMkLst>
            <pc:docMk/>
            <pc:sldMk cId="2568967333" sldId="274"/>
            <ac:picMk id="22" creationId="{7D1A2EB9-D190-4E30-A2BD-87A5E4B7EBA6}"/>
          </ac:picMkLst>
        </pc:picChg>
      </pc:sldChg>
      <pc:sldChg chg="addSp modSp add">
        <pc:chgData name="Manel Rodriguez Plana" userId="b22fab0f0e21555b" providerId="LiveId" clId="{F9064878-8810-4E82-BC36-EF5302A020C0}" dt="2019-01-30T16:06:16.087" v="5570" actId="14100"/>
        <pc:sldMkLst>
          <pc:docMk/>
          <pc:sldMk cId="3908448880" sldId="275"/>
        </pc:sldMkLst>
        <pc:spChg chg="mod">
          <ac:chgData name="Manel Rodriguez Plana" userId="b22fab0f0e21555b" providerId="LiveId" clId="{F9064878-8810-4E82-BC36-EF5302A020C0}" dt="2019-01-30T15:48:58.250" v="4883" actId="20577"/>
          <ac:spMkLst>
            <pc:docMk/>
            <pc:sldMk cId="3908448880" sldId="275"/>
            <ac:spMk id="2" creationId="{32D0987E-B389-42B9-B72D-345353DE301C}"/>
          </ac:spMkLst>
        </pc:spChg>
        <pc:spChg chg="mod">
          <ac:chgData name="Manel Rodriguez Plana" userId="b22fab0f0e21555b" providerId="LiveId" clId="{F9064878-8810-4E82-BC36-EF5302A020C0}" dt="2019-01-30T15:59:39.372" v="5559" actId="255"/>
          <ac:spMkLst>
            <pc:docMk/>
            <pc:sldMk cId="3908448880" sldId="275"/>
            <ac:spMk id="3" creationId="{D9B1B06F-3A59-449F-905D-9427DC17A4BE}"/>
          </ac:spMkLst>
        </pc:spChg>
        <pc:picChg chg="add mod">
          <ac:chgData name="Manel Rodriguez Plana" userId="b22fab0f0e21555b" providerId="LiveId" clId="{F9064878-8810-4E82-BC36-EF5302A020C0}" dt="2019-01-30T16:05:24.353" v="5562" actId="1076"/>
          <ac:picMkLst>
            <pc:docMk/>
            <pc:sldMk cId="3908448880" sldId="275"/>
            <ac:picMk id="5" creationId="{B864F29E-5C72-47CD-B155-B5ED3A401D1D}"/>
          </ac:picMkLst>
        </pc:picChg>
        <pc:picChg chg="add mod">
          <ac:chgData name="Manel Rodriguez Plana" userId="b22fab0f0e21555b" providerId="LiveId" clId="{F9064878-8810-4E82-BC36-EF5302A020C0}" dt="2019-01-30T16:05:44.676" v="5565" actId="14100"/>
          <ac:picMkLst>
            <pc:docMk/>
            <pc:sldMk cId="3908448880" sldId="275"/>
            <ac:picMk id="7" creationId="{027842B7-0C6C-4A10-85AC-08F83C42C03E}"/>
          </ac:picMkLst>
        </pc:picChg>
        <pc:picChg chg="add mod">
          <ac:chgData name="Manel Rodriguez Plana" userId="b22fab0f0e21555b" providerId="LiveId" clId="{F9064878-8810-4E82-BC36-EF5302A020C0}" dt="2019-01-30T16:06:16.087" v="5570" actId="14100"/>
          <ac:picMkLst>
            <pc:docMk/>
            <pc:sldMk cId="3908448880" sldId="275"/>
            <ac:picMk id="9" creationId="{338E6B4E-4817-479B-B519-F3258F00463B}"/>
          </ac:picMkLst>
        </pc:picChg>
      </pc:sldChg>
      <pc:sldChg chg="addSp delSp modSp add">
        <pc:chgData name="Manel Rodriguez Plana" userId="b22fab0f0e21555b" providerId="LiveId" clId="{F9064878-8810-4E82-BC36-EF5302A020C0}" dt="2019-01-30T16:10:16.149" v="5774" actId="255"/>
        <pc:sldMkLst>
          <pc:docMk/>
          <pc:sldMk cId="3171156620" sldId="276"/>
        </pc:sldMkLst>
        <pc:spChg chg="mod">
          <ac:chgData name="Manel Rodriguez Plana" userId="b22fab0f0e21555b" providerId="LiveId" clId="{F9064878-8810-4E82-BC36-EF5302A020C0}" dt="2019-01-30T16:07:31.750" v="5605" actId="20577"/>
          <ac:spMkLst>
            <pc:docMk/>
            <pc:sldMk cId="3171156620" sldId="276"/>
            <ac:spMk id="2" creationId="{9274C80A-0E7C-4620-BE1D-C835CA8C6A4F}"/>
          </ac:spMkLst>
        </pc:spChg>
        <pc:spChg chg="del">
          <ac:chgData name="Manel Rodriguez Plana" userId="b22fab0f0e21555b" providerId="LiveId" clId="{F9064878-8810-4E82-BC36-EF5302A020C0}" dt="2019-01-30T16:07:36.212" v="5606"/>
          <ac:spMkLst>
            <pc:docMk/>
            <pc:sldMk cId="3171156620" sldId="276"/>
            <ac:spMk id="3" creationId="{7140625C-BD2F-4ABA-B0B0-43637A4463C2}"/>
          </ac:spMkLst>
        </pc:spChg>
        <pc:spChg chg="add mod">
          <ac:chgData name="Manel Rodriguez Plana" userId="b22fab0f0e21555b" providerId="LiveId" clId="{F9064878-8810-4E82-BC36-EF5302A020C0}" dt="2019-01-30T16:10:16.149" v="5774" actId="255"/>
          <ac:spMkLst>
            <pc:docMk/>
            <pc:sldMk cId="3171156620" sldId="276"/>
            <ac:spMk id="6" creationId="{8F60F75E-7B85-4119-A4EA-A7EB2F7EBA25}"/>
          </ac:spMkLst>
        </pc:spChg>
        <pc:picChg chg="add del mod">
          <ac:chgData name="Manel Rodriguez Plana" userId="b22fab0f0e21555b" providerId="LiveId" clId="{F9064878-8810-4E82-BC36-EF5302A020C0}" dt="2019-01-30T16:07:38.681" v="5607" actId="478"/>
          <ac:picMkLst>
            <pc:docMk/>
            <pc:sldMk cId="3171156620" sldId="276"/>
            <ac:picMk id="4" creationId="{6229A9F2-6F28-4384-B836-4DC034F464D7}"/>
          </ac:picMkLst>
        </pc:picChg>
      </pc:sldChg>
      <pc:sldChg chg="modSp add">
        <pc:chgData name="Manel Rodriguez Plana" userId="b22fab0f0e21555b" providerId="LiveId" clId="{F9064878-8810-4E82-BC36-EF5302A020C0}" dt="2019-01-30T16:13:27.413" v="6111" actId="20577"/>
        <pc:sldMkLst>
          <pc:docMk/>
          <pc:sldMk cId="2608038247" sldId="277"/>
        </pc:sldMkLst>
        <pc:spChg chg="mod">
          <ac:chgData name="Manel Rodriguez Plana" userId="b22fab0f0e21555b" providerId="LiveId" clId="{F9064878-8810-4E82-BC36-EF5302A020C0}" dt="2019-01-30T16:12:03.003" v="5805" actId="20577"/>
          <ac:spMkLst>
            <pc:docMk/>
            <pc:sldMk cId="2608038247" sldId="277"/>
            <ac:spMk id="2" creationId="{20C4E85C-FC07-4725-855D-BE0E5055FA44}"/>
          </ac:spMkLst>
        </pc:spChg>
        <pc:spChg chg="mod">
          <ac:chgData name="Manel Rodriguez Plana" userId="b22fab0f0e21555b" providerId="LiveId" clId="{F9064878-8810-4E82-BC36-EF5302A020C0}" dt="2019-01-30T16:13:27.413" v="6111" actId="20577"/>
          <ac:spMkLst>
            <pc:docMk/>
            <pc:sldMk cId="2608038247" sldId="277"/>
            <ac:spMk id="3" creationId="{8A6E986B-A5A3-416A-8875-D99B6AFC2B63}"/>
          </ac:spMkLst>
        </pc:spChg>
      </pc:sldChg>
      <pc:sldChg chg="modSp add">
        <pc:chgData name="Manel Rodriguez Plana" userId="b22fab0f0e21555b" providerId="LiveId" clId="{F9064878-8810-4E82-BC36-EF5302A020C0}" dt="2019-01-30T16:36:06.186" v="6408" actId="20577"/>
        <pc:sldMkLst>
          <pc:docMk/>
          <pc:sldMk cId="1259982578" sldId="278"/>
        </pc:sldMkLst>
        <pc:spChg chg="mod">
          <ac:chgData name="Manel Rodriguez Plana" userId="b22fab0f0e21555b" providerId="LiveId" clId="{F9064878-8810-4E82-BC36-EF5302A020C0}" dt="2019-01-30T16:35:22.922" v="6317" actId="20577"/>
          <ac:spMkLst>
            <pc:docMk/>
            <pc:sldMk cId="1259982578" sldId="278"/>
            <ac:spMk id="2" creationId="{F44826A0-1053-4EDB-9822-1CCAD4A07C54}"/>
          </ac:spMkLst>
        </pc:spChg>
        <pc:spChg chg="mod">
          <ac:chgData name="Manel Rodriguez Plana" userId="b22fab0f0e21555b" providerId="LiveId" clId="{F9064878-8810-4E82-BC36-EF5302A020C0}" dt="2019-01-30T16:36:06.186" v="6408" actId="20577"/>
          <ac:spMkLst>
            <pc:docMk/>
            <pc:sldMk cId="1259982578" sldId="278"/>
            <ac:spMk id="3" creationId="{3AE5389C-EB85-4173-AAF8-EF1A42E709FD}"/>
          </ac:spMkLst>
        </pc:spChg>
      </pc:sldChg>
      <pc:sldChg chg="addSp delSp modSp add">
        <pc:chgData name="Manel Rodriguez Plana" userId="b22fab0f0e21555b" providerId="LiveId" clId="{F9064878-8810-4E82-BC36-EF5302A020C0}" dt="2019-01-31T10:28:44.480" v="7370"/>
        <pc:sldMkLst>
          <pc:docMk/>
          <pc:sldMk cId="1178244541" sldId="279"/>
        </pc:sldMkLst>
        <pc:spChg chg="add mod">
          <ac:chgData name="Manel Rodriguez Plana" userId="b22fab0f0e21555b" providerId="LiveId" clId="{F9064878-8810-4E82-BC36-EF5302A020C0}" dt="2019-01-31T10:28:44.480" v="7370"/>
          <ac:spMkLst>
            <pc:docMk/>
            <pc:sldMk cId="1178244541" sldId="279"/>
            <ac:spMk id="2" creationId="{21377892-2B67-4196-95D6-B3538F2F4408}"/>
          </ac:spMkLst>
        </pc:spChg>
        <pc:spChg chg="add del mod">
          <ac:chgData name="Manel Rodriguez Plana" userId="b22fab0f0e21555b" providerId="LiveId" clId="{F9064878-8810-4E82-BC36-EF5302A020C0}" dt="2019-01-30T16:52:55.500" v="6411" actId="931"/>
          <ac:spMkLst>
            <pc:docMk/>
            <pc:sldMk cId="1178244541" sldId="279"/>
            <ac:spMk id="3" creationId="{F0FCCC0D-DEB9-4A2F-8CC9-D3DBDCC6BBE1}"/>
          </ac:spMkLst>
        </pc:spChg>
        <pc:spChg chg="add mod">
          <ac:chgData name="Manel Rodriguez Plana" userId="b22fab0f0e21555b" providerId="LiveId" clId="{F9064878-8810-4E82-BC36-EF5302A020C0}" dt="2019-01-30T16:55:48.870" v="6648" actId="20577"/>
          <ac:spMkLst>
            <pc:docMk/>
            <pc:sldMk cId="1178244541" sldId="279"/>
            <ac:spMk id="4" creationId="{BCE7F000-97AC-4E1B-8E77-9FCEA4A86998}"/>
          </ac:spMkLst>
        </pc:spChg>
        <pc:picChg chg="add mod">
          <ac:chgData name="Manel Rodriguez Plana" userId="b22fab0f0e21555b" providerId="LiveId" clId="{F9064878-8810-4E82-BC36-EF5302A020C0}" dt="2019-01-30T16:52:55.500" v="6411" actId="931"/>
          <ac:picMkLst>
            <pc:docMk/>
            <pc:sldMk cId="1178244541" sldId="279"/>
            <ac:picMk id="6" creationId="{3C39A682-2C38-47CD-B042-BE7921D2DA33}"/>
          </ac:picMkLst>
        </pc:picChg>
      </pc:sldChg>
      <pc:sldChg chg="add del">
        <pc:chgData name="Manel Rodriguez Plana" userId="b22fab0f0e21555b" providerId="LiveId" clId="{F9064878-8810-4E82-BC36-EF5302A020C0}" dt="2019-01-31T09:14:31.139" v="6650" actId="2696"/>
        <pc:sldMkLst>
          <pc:docMk/>
          <pc:sldMk cId="2207900909" sldId="280"/>
        </pc:sldMkLst>
      </pc:sldChg>
      <pc:sldChg chg="addSp delSp modSp add mod setBg delDesignElem">
        <pc:chgData name="Manel Rodriguez Plana" userId="b22fab0f0e21555b" providerId="LiveId" clId="{F9064878-8810-4E82-BC36-EF5302A020C0}" dt="2019-01-31T10:28:18.770" v="7360"/>
        <pc:sldMkLst>
          <pc:docMk/>
          <pc:sldMk cId="2629637049" sldId="280"/>
        </pc:sldMkLst>
        <pc:spChg chg="add del mod">
          <ac:chgData name="Manel Rodriguez Plana" userId="b22fab0f0e21555b" providerId="LiveId" clId="{F9064878-8810-4E82-BC36-EF5302A020C0}" dt="2019-01-31T10:22:51.184" v="7350" actId="26606"/>
          <ac:spMkLst>
            <pc:docMk/>
            <pc:sldMk cId="2629637049" sldId="280"/>
            <ac:spMk id="4" creationId="{7A108D95-F38C-4120-A863-64375C1F1C2C}"/>
          </ac:spMkLst>
        </pc:spChg>
        <pc:spChg chg="add del mod">
          <ac:chgData name="Manel Rodriguez Plana" userId="b22fab0f0e21555b" providerId="LiveId" clId="{F9064878-8810-4E82-BC36-EF5302A020C0}" dt="2019-01-31T10:17:52.521" v="6794" actId="767"/>
          <ac:spMkLst>
            <pc:docMk/>
            <pc:sldMk cId="2629637049" sldId="280"/>
            <ac:spMk id="5" creationId="{D2C54C99-951B-4FC9-B7EA-34CA4B6143BE}"/>
          </ac:spMkLst>
        </pc:spChg>
        <pc:spChg chg="add del">
          <ac:chgData name="Manel Rodriguez Plana" userId="b22fab0f0e21555b" providerId="LiveId" clId="{F9064878-8810-4E82-BC36-EF5302A020C0}" dt="2019-01-31T10:28:18.770" v="7360"/>
          <ac:spMkLst>
            <pc:docMk/>
            <pc:sldMk cId="2629637049" sldId="280"/>
            <ac:spMk id="17" creationId="{944FCBD3-952F-40F0-BB34-9D8A18FE804B}"/>
          </ac:spMkLst>
        </pc:spChg>
        <pc:spChg chg="add del">
          <ac:chgData name="Manel Rodriguez Plana" userId="b22fab0f0e21555b" providerId="LiveId" clId="{F9064878-8810-4E82-BC36-EF5302A020C0}" dt="2019-01-31T10:28:18.770" v="7360"/>
          <ac:spMkLst>
            <pc:docMk/>
            <pc:sldMk cId="2629637049" sldId="280"/>
            <ac:spMk id="19" creationId="{CBC80CCD-39BE-4EF0-8FDA-AA831EB44926}"/>
          </ac:spMkLst>
        </pc:spChg>
        <pc:graphicFrameChg chg="del">
          <ac:chgData name="Manel Rodriguez Plana" userId="b22fab0f0e21555b" providerId="LiveId" clId="{F9064878-8810-4E82-BC36-EF5302A020C0}" dt="2019-01-31T09:15:25.201" v="6652" actId="478"/>
          <ac:graphicFrameMkLst>
            <pc:docMk/>
            <pc:sldMk cId="2629637049" sldId="280"/>
            <ac:graphicFrameMk id="2" creationId="{7E0BB04D-390F-408F-919D-6BE4EC91BB7B}"/>
          </ac:graphicFrameMkLst>
        </pc:graphicFrameChg>
        <pc:graphicFrameChg chg="del mod modGraphic">
          <ac:chgData name="Manel Rodriguez Plana" userId="b22fab0f0e21555b" providerId="LiveId" clId="{F9064878-8810-4E82-BC36-EF5302A020C0}" dt="2019-01-31T09:21:15.313" v="6791" actId="478"/>
          <ac:graphicFrameMkLst>
            <pc:docMk/>
            <pc:sldMk cId="2629637049" sldId="280"/>
            <ac:graphicFrameMk id="3" creationId="{657443D1-EC70-42D2-8E59-5A5C2FE1974E}"/>
          </ac:graphicFrameMkLst>
        </pc:graphicFrameChg>
        <pc:graphicFrameChg chg="add">
          <ac:chgData name="Manel Rodriguez Plana" userId="b22fab0f0e21555b" providerId="LiveId" clId="{F9064878-8810-4E82-BC36-EF5302A020C0}" dt="2019-01-31T10:22:51.184" v="7350" actId="26606"/>
          <ac:graphicFrameMkLst>
            <pc:docMk/>
            <pc:sldMk cId="2629637049" sldId="280"/>
            <ac:graphicFrameMk id="6" creationId="{1F591CA4-9CEE-4396-8501-4E3429467A59}"/>
          </ac:graphicFrameMkLst>
        </pc:graphicFrameChg>
        <pc:picChg chg="add del">
          <ac:chgData name="Manel Rodriguez Plana" userId="b22fab0f0e21555b" providerId="LiveId" clId="{F9064878-8810-4E82-BC36-EF5302A020C0}" dt="2019-01-31T10:28:18.770" v="7360"/>
          <ac:picMkLst>
            <pc:docMk/>
            <pc:sldMk cId="2629637049" sldId="280"/>
            <ac:picMk id="11" creationId="{563A0869-CDE2-4AB8-88E8-A7BED92F8EDF}"/>
          </ac:picMkLst>
        </pc:picChg>
        <pc:picChg chg="add del">
          <ac:chgData name="Manel Rodriguez Plana" userId="b22fab0f0e21555b" providerId="LiveId" clId="{F9064878-8810-4E82-BC36-EF5302A020C0}" dt="2019-01-31T10:28:18.770" v="7360"/>
          <ac:picMkLst>
            <pc:docMk/>
            <pc:sldMk cId="2629637049" sldId="280"/>
            <ac:picMk id="13" creationId="{22022947-C2A8-402B-A01E-0D5BF1EA9F29}"/>
          </ac:picMkLst>
        </pc:picChg>
        <pc:picChg chg="add del">
          <ac:chgData name="Manel Rodriguez Plana" userId="b22fab0f0e21555b" providerId="LiveId" clId="{F9064878-8810-4E82-BC36-EF5302A020C0}" dt="2019-01-31T10:28:18.770" v="7360"/>
          <ac:picMkLst>
            <pc:docMk/>
            <pc:sldMk cId="2629637049" sldId="280"/>
            <ac:picMk id="15" creationId="{231CA24D-6DC2-4FCB-9837-5AB679458AC3}"/>
          </ac:picMkLst>
        </pc:picChg>
      </pc:sldChg>
      <pc:sldChg chg="add del">
        <pc:chgData name="Manel Rodriguez Plana" userId="b22fab0f0e21555b" providerId="LiveId" clId="{F9064878-8810-4E82-BC36-EF5302A020C0}" dt="2019-01-31T10:43:22.101" v="7372" actId="2696"/>
        <pc:sldMkLst>
          <pc:docMk/>
          <pc:sldMk cId="1798110466" sldId="281"/>
        </pc:sldMkLst>
      </pc:sldChg>
      <pc:sldChg chg="addSp delSp modSp add mod setBg">
        <pc:chgData name="Manel Rodriguez Plana" userId="b22fab0f0e21555b" providerId="LiveId" clId="{F9064878-8810-4E82-BC36-EF5302A020C0}" dt="2019-01-31T10:47:47.934" v="7549" actId="1076"/>
        <pc:sldMkLst>
          <pc:docMk/>
          <pc:sldMk cId="792699878" sldId="282"/>
        </pc:sldMkLst>
        <pc:spChg chg="mod">
          <ac:chgData name="Manel Rodriguez Plana" userId="b22fab0f0e21555b" providerId="LiveId" clId="{F9064878-8810-4E82-BC36-EF5302A020C0}" dt="2019-01-31T10:45:20.586" v="7377" actId="26606"/>
          <ac:spMkLst>
            <pc:docMk/>
            <pc:sldMk cId="792699878" sldId="282"/>
            <ac:spMk id="2" creationId="{3550C4D9-3EE4-4C42-A56F-A1C955AA14AC}"/>
          </ac:spMkLst>
        </pc:spChg>
        <pc:spChg chg="del">
          <ac:chgData name="Manel Rodriguez Plana" userId="b22fab0f0e21555b" providerId="LiveId" clId="{F9064878-8810-4E82-BC36-EF5302A020C0}" dt="2019-01-31T10:45:14.215" v="7376" actId="931"/>
          <ac:spMkLst>
            <pc:docMk/>
            <pc:sldMk cId="792699878" sldId="282"/>
            <ac:spMk id="3" creationId="{3989FD6A-5DED-40F8-849A-13A5118A6D28}"/>
          </ac:spMkLst>
        </pc:spChg>
        <pc:spChg chg="add mod">
          <ac:chgData name="Manel Rodriguez Plana" userId="b22fab0f0e21555b" providerId="LiveId" clId="{F9064878-8810-4E82-BC36-EF5302A020C0}" dt="2019-01-31T10:47:41.839" v="7547" actId="20577"/>
          <ac:spMkLst>
            <pc:docMk/>
            <pc:sldMk cId="792699878" sldId="282"/>
            <ac:spMk id="10" creationId="{6D7ECF08-7C95-4881-A3BA-70CC775640FB}"/>
          </ac:spMkLst>
        </pc:spChg>
        <pc:spChg chg="add">
          <ac:chgData name="Manel Rodriguez Plana" userId="b22fab0f0e21555b" providerId="LiveId" clId="{F9064878-8810-4E82-BC36-EF5302A020C0}" dt="2019-01-31T10:45:20.586" v="7377" actId="26606"/>
          <ac:spMkLst>
            <pc:docMk/>
            <pc:sldMk cId="792699878" sldId="282"/>
            <ac:spMk id="17" creationId="{356B696F-2C62-45F3-A534-B39DDD903CE6}"/>
          </ac:spMkLst>
        </pc:spChg>
        <pc:grpChg chg="add">
          <ac:chgData name="Manel Rodriguez Plana" userId="b22fab0f0e21555b" providerId="LiveId" clId="{F9064878-8810-4E82-BC36-EF5302A020C0}" dt="2019-01-31T10:45:20.586" v="7377" actId="26606"/>
          <ac:grpSpMkLst>
            <pc:docMk/>
            <pc:sldMk cId="792699878" sldId="282"/>
            <ac:grpSpMk id="13" creationId="{E0DAFD82-3F74-4E59-B32E-BD77462BFFD1}"/>
          </ac:grpSpMkLst>
        </pc:grpChg>
        <pc:picChg chg="add del mod">
          <ac:chgData name="Manel Rodriguez Plana" userId="b22fab0f0e21555b" providerId="LiveId" clId="{F9064878-8810-4E82-BC36-EF5302A020C0}" dt="2019-01-31T10:45:20.586" v="7377" actId="26606"/>
          <ac:picMkLst>
            <pc:docMk/>
            <pc:sldMk cId="792699878" sldId="282"/>
            <ac:picMk id="5" creationId="{AEA65097-7D13-4B06-9C14-54EF3D7F0161}"/>
          </ac:picMkLst>
        </pc:picChg>
        <pc:picChg chg="add mod">
          <ac:chgData name="Manel Rodriguez Plana" userId="b22fab0f0e21555b" providerId="LiveId" clId="{F9064878-8810-4E82-BC36-EF5302A020C0}" dt="2019-01-31T10:47:47.934" v="7549" actId="1076"/>
          <ac:picMkLst>
            <pc:docMk/>
            <pc:sldMk cId="792699878" sldId="282"/>
            <ac:picMk id="8" creationId="{AEA65097-7D13-4B06-9C14-54EF3D7F0161}"/>
          </ac:picMkLst>
        </pc:picChg>
        <pc:picChg chg="add">
          <ac:chgData name="Manel Rodriguez Plana" userId="b22fab0f0e21555b" providerId="LiveId" clId="{F9064878-8810-4E82-BC36-EF5302A020C0}" dt="2019-01-31T10:45:20.586" v="7377" actId="26606"/>
          <ac:picMkLst>
            <pc:docMk/>
            <pc:sldMk cId="792699878" sldId="282"/>
            <ac:picMk id="19" creationId="{655D1A39-500D-4C26-97A9-AB4AD60D0BBF}"/>
          </ac:picMkLst>
        </pc:picChg>
      </pc:sldChg>
      <pc:sldChg chg="modSp add">
        <pc:chgData name="Manel Rodriguez Plana" userId="b22fab0f0e21555b" providerId="LiveId" clId="{F9064878-8810-4E82-BC36-EF5302A020C0}" dt="2019-01-31T11:20:12.540" v="7992" actId="20577"/>
        <pc:sldMkLst>
          <pc:docMk/>
          <pc:sldMk cId="2913578478" sldId="283"/>
        </pc:sldMkLst>
        <pc:spChg chg="mod">
          <ac:chgData name="Manel Rodriguez Plana" userId="b22fab0f0e21555b" providerId="LiveId" clId="{F9064878-8810-4E82-BC36-EF5302A020C0}" dt="2019-01-31T11:03:00.461" v="7582" actId="20577"/>
          <ac:spMkLst>
            <pc:docMk/>
            <pc:sldMk cId="2913578478" sldId="283"/>
            <ac:spMk id="2" creationId="{31FC0C4A-27F2-4B32-A92A-0C7E449E7D36}"/>
          </ac:spMkLst>
        </pc:spChg>
        <pc:spChg chg="mod">
          <ac:chgData name="Manel Rodriguez Plana" userId="b22fab0f0e21555b" providerId="LiveId" clId="{F9064878-8810-4E82-BC36-EF5302A020C0}" dt="2019-01-31T11:07:08.089" v="7847" actId="20577"/>
          <ac:spMkLst>
            <pc:docMk/>
            <pc:sldMk cId="2913578478" sldId="283"/>
            <ac:spMk id="3" creationId="{945F744C-165C-4F72-90B2-D62F4EA12527}"/>
          </ac:spMkLst>
        </pc:spChg>
        <pc:spChg chg="mod">
          <ac:chgData name="Manel Rodriguez Plana" userId="b22fab0f0e21555b" providerId="LiveId" clId="{F9064878-8810-4E82-BC36-EF5302A020C0}" dt="2019-01-31T11:20:12.540" v="7992" actId="20577"/>
          <ac:spMkLst>
            <pc:docMk/>
            <pc:sldMk cId="2913578478" sldId="283"/>
            <ac:spMk id="4" creationId="{677E53A6-F2D7-428E-B490-3A1D6A11BA38}"/>
          </ac:spMkLst>
        </pc:spChg>
      </pc:sldChg>
      <pc:sldChg chg="addSp delSp modSp add mod setBg">
        <pc:chgData name="Manel Rodriguez Plana" userId="b22fab0f0e21555b" providerId="LiveId" clId="{F9064878-8810-4E82-BC36-EF5302A020C0}" dt="2019-01-31T11:59:58.370" v="8287" actId="20577"/>
        <pc:sldMkLst>
          <pc:docMk/>
          <pc:sldMk cId="117929146" sldId="284"/>
        </pc:sldMkLst>
        <pc:spChg chg="mod">
          <ac:chgData name="Manel Rodriguez Plana" userId="b22fab0f0e21555b" providerId="LiveId" clId="{F9064878-8810-4E82-BC36-EF5302A020C0}" dt="2019-01-31T11:25:38.809" v="8009" actId="26606"/>
          <ac:spMkLst>
            <pc:docMk/>
            <pc:sldMk cId="117929146" sldId="284"/>
            <ac:spMk id="2" creationId="{C5EDF30D-B61D-4176-8893-13F8F846C465}"/>
          </ac:spMkLst>
        </pc:spChg>
        <pc:spChg chg="del">
          <ac:chgData name="Manel Rodriguez Plana" userId="b22fab0f0e21555b" providerId="LiveId" clId="{F9064878-8810-4E82-BC36-EF5302A020C0}" dt="2019-01-31T11:25:29.376" v="8008" actId="931"/>
          <ac:spMkLst>
            <pc:docMk/>
            <pc:sldMk cId="117929146" sldId="284"/>
            <ac:spMk id="3" creationId="{D5D523C0-6164-4C82-9162-3FFFF65B8763}"/>
          </ac:spMkLst>
        </pc:spChg>
        <pc:spChg chg="add mod">
          <ac:chgData name="Manel Rodriguez Plana" userId="b22fab0f0e21555b" providerId="LiveId" clId="{F9064878-8810-4E82-BC36-EF5302A020C0}" dt="2019-01-31T11:59:58.370" v="8287" actId="20577"/>
          <ac:spMkLst>
            <pc:docMk/>
            <pc:sldMk cId="117929146" sldId="284"/>
            <ac:spMk id="10" creationId="{EFD36276-1CCC-4B99-B945-BC89B52B7724}"/>
          </ac:spMkLst>
        </pc:spChg>
        <pc:spChg chg="add">
          <ac:chgData name="Manel Rodriguez Plana" userId="b22fab0f0e21555b" providerId="LiveId" clId="{F9064878-8810-4E82-BC36-EF5302A020C0}" dt="2019-01-31T11:25:38.809" v="8009" actId="26606"/>
          <ac:spMkLst>
            <pc:docMk/>
            <pc:sldMk cId="117929146" sldId="284"/>
            <ac:spMk id="17" creationId="{39CF7470-C7B1-4E78-906E-92ADF14B0012}"/>
          </ac:spMkLst>
        </pc:spChg>
        <pc:grpChg chg="add">
          <ac:chgData name="Manel Rodriguez Plana" userId="b22fab0f0e21555b" providerId="LiveId" clId="{F9064878-8810-4E82-BC36-EF5302A020C0}" dt="2019-01-31T11:25:38.809" v="8009" actId="26606"/>
          <ac:grpSpMkLst>
            <pc:docMk/>
            <pc:sldMk cId="117929146" sldId="284"/>
            <ac:grpSpMk id="13" creationId="{2BF14377-6FC0-404E-92F8-933A3195ABA8}"/>
          </ac:grpSpMkLst>
        </pc:grpChg>
        <pc:picChg chg="add del mod">
          <ac:chgData name="Manel Rodriguez Plana" userId="b22fab0f0e21555b" providerId="LiveId" clId="{F9064878-8810-4E82-BC36-EF5302A020C0}" dt="2019-01-31T11:25:38.809" v="8009" actId="26606"/>
          <ac:picMkLst>
            <pc:docMk/>
            <pc:sldMk cId="117929146" sldId="284"/>
            <ac:picMk id="5" creationId="{CDD90A1C-D0BE-49CF-B6D0-5A21EEA1EFAD}"/>
          </ac:picMkLst>
        </pc:picChg>
        <pc:picChg chg="add">
          <ac:chgData name="Manel Rodriguez Plana" userId="b22fab0f0e21555b" providerId="LiveId" clId="{F9064878-8810-4E82-BC36-EF5302A020C0}" dt="2019-01-31T11:25:38.809" v="8009" actId="26606"/>
          <ac:picMkLst>
            <pc:docMk/>
            <pc:sldMk cId="117929146" sldId="284"/>
            <ac:picMk id="8" creationId="{CDD90A1C-D0BE-49CF-B6D0-5A21EEA1EFAD}"/>
          </ac:picMkLst>
        </pc:picChg>
        <pc:picChg chg="add">
          <ac:chgData name="Manel Rodriguez Plana" userId="b22fab0f0e21555b" providerId="LiveId" clId="{F9064878-8810-4E82-BC36-EF5302A020C0}" dt="2019-01-31T11:25:38.809" v="8009" actId="26606"/>
          <ac:picMkLst>
            <pc:docMk/>
            <pc:sldMk cId="117929146" sldId="284"/>
            <ac:picMk id="19" creationId="{3F9FDF25-9DA1-4CAB-BF14-F6C3D103E945}"/>
          </ac:picMkLst>
        </pc:picChg>
      </pc:sldChg>
      <pc:sldChg chg="modSp add del">
        <pc:chgData name="Manel Rodriguez Plana" userId="b22fab0f0e21555b" providerId="LiveId" clId="{F9064878-8810-4E82-BC36-EF5302A020C0}" dt="2019-01-31T11:22:36.657" v="7997" actId="2696"/>
        <pc:sldMkLst>
          <pc:docMk/>
          <pc:sldMk cId="3435000681" sldId="284"/>
        </pc:sldMkLst>
        <pc:spChg chg="mod">
          <ac:chgData name="Manel Rodriguez Plana" userId="b22fab0f0e21555b" providerId="LiveId" clId="{F9064878-8810-4E82-BC36-EF5302A020C0}" dt="2019-01-31T11:22:22.877" v="7996" actId="20577"/>
          <ac:spMkLst>
            <pc:docMk/>
            <pc:sldMk cId="3435000681" sldId="284"/>
            <ac:spMk id="2" creationId="{F795CD9A-4CC2-42FE-A8E3-DD54D2D9E1E9}"/>
          </ac:spMkLst>
        </pc:spChg>
      </pc:sldChg>
      <pc:sldChg chg="addSp delSp modSp add mod setBg">
        <pc:chgData name="Manel Rodriguez Plana" userId="b22fab0f0e21555b" providerId="LiveId" clId="{F9064878-8810-4E82-BC36-EF5302A020C0}" dt="2019-01-31T15:26:57.078" v="8405" actId="20577"/>
        <pc:sldMkLst>
          <pc:docMk/>
          <pc:sldMk cId="259032130" sldId="285"/>
        </pc:sldMkLst>
        <pc:spChg chg="mod">
          <ac:chgData name="Manel Rodriguez Plana" userId="b22fab0f0e21555b" providerId="LiveId" clId="{F9064878-8810-4E82-BC36-EF5302A020C0}" dt="2019-01-31T15:26:13.009" v="8343" actId="26606"/>
          <ac:spMkLst>
            <pc:docMk/>
            <pc:sldMk cId="259032130" sldId="285"/>
            <ac:spMk id="2" creationId="{CC4EB0FF-C76E-4001-8781-124FA6B5C884}"/>
          </ac:spMkLst>
        </pc:spChg>
        <pc:spChg chg="del">
          <ac:chgData name="Manel Rodriguez Plana" userId="b22fab0f0e21555b" providerId="LiveId" clId="{F9064878-8810-4E82-BC36-EF5302A020C0}" dt="2019-01-31T15:25:38.532" v="8324" actId="931"/>
          <ac:spMkLst>
            <pc:docMk/>
            <pc:sldMk cId="259032130" sldId="285"/>
            <ac:spMk id="3" creationId="{B093784D-802B-4F44-B6F5-E09BBF53C4E9}"/>
          </ac:spMkLst>
        </pc:spChg>
        <pc:spChg chg="add mod">
          <ac:chgData name="Manel Rodriguez Plana" userId="b22fab0f0e21555b" providerId="LiveId" clId="{F9064878-8810-4E82-BC36-EF5302A020C0}" dt="2019-01-31T15:26:57.078" v="8405" actId="20577"/>
          <ac:spMkLst>
            <pc:docMk/>
            <pc:sldMk cId="259032130" sldId="285"/>
            <ac:spMk id="10" creationId="{5F7C3B03-B80D-4E76-AEAD-BD09F495261C}"/>
          </ac:spMkLst>
        </pc:spChg>
        <pc:spChg chg="add">
          <ac:chgData name="Manel Rodriguez Plana" userId="b22fab0f0e21555b" providerId="LiveId" clId="{F9064878-8810-4E82-BC36-EF5302A020C0}" dt="2019-01-31T15:26:13.009" v="8343" actId="26606"/>
          <ac:spMkLst>
            <pc:docMk/>
            <pc:sldMk cId="259032130" sldId="285"/>
            <ac:spMk id="13" creationId="{5F85E7EB-64DD-4240-8583-6C243806705F}"/>
          </ac:spMkLst>
        </pc:spChg>
        <pc:spChg chg="add">
          <ac:chgData name="Manel Rodriguez Plana" userId="b22fab0f0e21555b" providerId="LiveId" clId="{F9064878-8810-4E82-BC36-EF5302A020C0}" dt="2019-01-31T15:26:13.009" v="8343" actId="26606"/>
          <ac:spMkLst>
            <pc:docMk/>
            <pc:sldMk cId="259032130" sldId="285"/>
            <ac:spMk id="17" creationId="{891C6E63-BD83-438C-8E5A-539006F798DD}"/>
          </ac:spMkLst>
        </pc:spChg>
        <pc:spChg chg="add">
          <ac:chgData name="Manel Rodriguez Plana" userId="b22fab0f0e21555b" providerId="LiveId" clId="{F9064878-8810-4E82-BC36-EF5302A020C0}" dt="2019-01-31T15:26:13.009" v="8343" actId="26606"/>
          <ac:spMkLst>
            <pc:docMk/>
            <pc:sldMk cId="259032130" sldId="285"/>
            <ac:spMk id="19" creationId="{CA1E0C71-AEB6-4ADF-A06B-0842850D6E81}"/>
          </ac:spMkLst>
        </pc:spChg>
        <pc:spChg chg="add">
          <ac:chgData name="Manel Rodriguez Plana" userId="b22fab0f0e21555b" providerId="LiveId" clId="{F9064878-8810-4E82-BC36-EF5302A020C0}" dt="2019-01-31T15:26:13.009" v="8343" actId="26606"/>
          <ac:spMkLst>
            <pc:docMk/>
            <pc:sldMk cId="259032130" sldId="285"/>
            <ac:spMk id="23" creationId="{FA2C39F2-3E8E-489A-8907-3C251BE71AFD}"/>
          </ac:spMkLst>
        </pc:spChg>
        <pc:picChg chg="add del mod">
          <ac:chgData name="Manel Rodriguez Plana" userId="b22fab0f0e21555b" providerId="LiveId" clId="{F9064878-8810-4E82-BC36-EF5302A020C0}" dt="2019-01-31T15:26:13.009" v="8343" actId="26606"/>
          <ac:picMkLst>
            <pc:docMk/>
            <pc:sldMk cId="259032130" sldId="285"/>
            <ac:picMk id="5" creationId="{A6BA5FFF-A935-4C14-8B3C-C511FFD7C4AE}"/>
          </ac:picMkLst>
        </pc:picChg>
        <pc:picChg chg="add">
          <ac:chgData name="Manel Rodriguez Plana" userId="b22fab0f0e21555b" providerId="LiveId" clId="{F9064878-8810-4E82-BC36-EF5302A020C0}" dt="2019-01-31T15:26:13.009" v="8343" actId="26606"/>
          <ac:picMkLst>
            <pc:docMk/>
            <pc:sldMk cId="259032130" sldId="285"/>
            <ac:picMk id="8" creationId="{A6BA5FFF-A935-4C14-8B3C-C511FFD7C4AE}"/>
          </ac:picMkLst>
        </pc:picChg>
        <pc:picChg chg="add">
          <ac:chgData name="Manel Rodriguez Plana" userId="b22fab0f0e21555b" providerId="LiveId" clId="{F9064878-8810-4E82-BC36-EF5302A020C0}" dt="2019-01-31T15:26:13.009" v="8343" actId="26606"/>
          <ac:picMkLst>
            <pc:docMk/>
            <pc:sldMk cId="259032130" sldId="285"/>
            <ac:picMk id="15" creationId="{A5AA9413-A886-4022-A477-7ACECA36585E}"/>
          </ac:picMkLst>
        </pc:picChg>
        <pc:picChg chg="add">
          <ac:chgData name="Manel Rodriguez Plana" userId="b22fab0f0e21555b" providerId="LiveId" clId="{F9064878-8810-4E82-BC36-EF5302A020C0}" dt="2019-01-31T15:26:13.009" v="8343" actId="26606"/>
          <ac:picMkLst>
            <pc:docMk/>
            <pc:sldMk cId="259032130" sldId="285"/>
            <ac:picMk id="21" creationId="{63AC3CC6-6498-44DC-8A2A-3BCA9A761D1D}"/>
          </ac:picMkLst>
        </pc:picChg>
      </pc:sldChg>
      <pc:sldChg chg="addSp delSp modSp add">
        <pc:chgData name="Manel Rodriguez Plana" userId="b22fab0f0e21555b" providerId="LiveId" clId="{F9064878-8810-4E82-BC36-EF5302A020C0}" dt="2019-01-31T15:40:13.063" v="8739" actId="20577"/>
        <pc:sldMkLst>
          <pc:docMk/>
          <pc:sldMk cId="1850949638" sldId="286"/>
        </pc:sldMkLst>
        <pc:spChg chg="mod">
          <ac:chgData name="Manel Rodriguez Plana" userId="b22fab0f0e21555b" providerId="LiveId" clId="{F9064878-8810-4E82-BC36-EF5302A020C0}" dt="2019-01-31T15:28:16.365" v="8435" actId="20577"/>
          <ac:spMkLst>
            <pc:docMk/>
            <pc:sldMk cId="1850949638" sldId="286"/>
            <ac:spMk id="2" creationId="{E85C780E-78B3-40D3-988D-D806F494C912}"/>
          </ac:spMkLst>
        </pc:spChg>
        <pc:spChg chg="del">
          <ac:chgData name="Manel Rodriguez Plana" userId="b22fab0f0e21555b" providerId="LiveId" clId="{F9064878-8810-4E82-BC36-EF5302A020C0}" dt="2019-01-31T15:37:28.882" v="8436" actId="931"/>
          <ac:spMkLst>
            <pc:docMk/>
            <pc:sldMk cId="1850949638" sldId="286"/>
            <ac:spMk id="3" creationId="{7FB5DF0C-BFE9-41B9-8FEC-E05D9B8DC11C}"/>
          </ac:spMkLst>
        </pc:spChg>
        <pc:spChg chg="mod">
          <ac:chgData name="Manel Rodriguez Plana" userId="b22fab0f0e21555b" providerId="LiveId" clId="{F9064878-8810-4E82-BC36-EF5302A020C0}" dt="2019-01-31T15:40:13.063" v="8739" actId="20577"/>
          <ac:spMkLst>
            <pc:docMk/>
            <pc:sldMk cId="1850949638" sldId="286"/>
            <ac:spMk id="4" creationId="{03A9C6F3-149D-4D4D-BFEE-40F247D4AD69}"/>
          </ac:spMkLst>
        </pc:spChg>
        <pc:picChg chg="add mod">
          <ac:chgData name="Manel Rodriguez Plana" userId="b22fab0f0e21555b" providerId="LiveId" clId="{F9064878-8810-4E82-BC36-EF5302A020C0}" dt="2019-01-31T15:37:52.121" v="8440" actId="14100"/>
          <ac:picMkLst>
            <pc:docMk/>
            <pc:sldMk cId="1850949638" sldId="286"/>
            <ac:picMk id="6" creationId="{5F79363C-FF37-4DC6-862D-802C40F584E0}"/>
          </ac:picMkLst>
        </pc:picChg>
      </pc:sldChg>
      <pc:sldChg chg="modSp add">
        <pc:chgData name="Manel Rodriguez Plana" userId="b22fab0f0e21555b" providerId="LiveId" clId="{F9064878-8810-4E82-BC36-EF5302A020C0}" dt="2019-01-31T15:46:50.947" v="9276" actId="20577"/>
        <pc:sldMkLst>
          <pc:docMk/>
          <pc:sldMk cId="3694050594" sldId="287"/>
        </pc:sldMkLst>
        <pc:spChg chg="mod">
          <ac:chgData name="Manel Rodriguez Plana" userId="b22fab0f0e21555b" providerId="LiveId" clId="{F9064878-8810-4E82-BC36-EF5302A020C0}" dt="2019-01-31T15:41:27.032" v="8759" actId="20577"/>
          <ac:spMkLst>
            <pc:docMk/>
            <pc:sldMk cId="3694050594" sldId="287"/>
            <ac:spMk id="2" creationId="{3DF39726-6340-40BB-A6D6-C8D5E9F1F6A9}"/>
          </ac:spMkLst>
        </pc:spChg>
        <pc:spChg chg="mod">
          <ac:chgData name="Manel Rodriguez Plana" userId="b22fab0f0e21555b" providerId="LiveId" clId="{F9064878-8810-4E82-BC36-EF5302A020C0}" dt="2019-01-31T15:45:30.517" v="9156" actId="20577"/>
          <ac:spMkLst>
            <pc:docMk/>
            <pc:sldMk cId="3694050594" sldId="287"/>
            <ac:spMk id="3" creationId="{DA7E60BD-A676-4784-928C-4C95A0953D2F}"/>
          </ac:spMkLst>
        </pc:spChg>
        <pc:spChg chg="mod">
          <ac:chgData name="Manel Rodriguez Plana" userId="b22fab0f0e21555b" providerId="LiveId" clId="{F9064878-8810-4E82-BC36-EF5302A020C0}" dt="2019-01-31T15:46:50.947" v="9276" actId="20577"/>
          <ac:spMkLst>
            <pc:docMk/>
            <pc:sldMk cId="3694050594" sldId="287"/>
            <ac:spMk id="4" creationId="{EF54DE95-372B-4AD7-A4CB-FBF1B03CA103}"/>
          </ac:spMkLst>
        </pc:spChg>
      </pc:sldChg>
      <pc:sldChg chg="addSp delSp modSp add">
        <pc:chgData name="Manel Rodriguez Plana" userId="b22fab0f0e21555b" providerId="LiveId" clId="{F9064878-8810-4E82-BC36-EF5302A020C0}" dt="2019-01-31T16:06:39.514" v="9483" actId="14100"/>
        <pc:sldMkLst>
          <pc:docMk/>
          <pc:sldMk cId="2920866614" sldId="288"/>
        </pc:sldMkLst>
        <pc:spChg chg="mod">
          <ac:chgData name="Manel Rodriguez Plana" userId="b22fab0f0e21555b" providerId="LiveId" clId="{F9064878-8810-4E82-BC36-EF5302A020C0}" dt="2019-01-31T15:58:14.522" v="9299" actId="20577"/>
          <ac:spMkLst>
            <pc:docMk/>
            <pc:sldMk cId="2920866614" sldId="288"/>
            <ac:spMk id="2" creationId="{02DCE3B6-988B-4A54-96A6-CD75AB5266DD}"/>
          </ac:spMkLst>
        </pc:spChg>
        <pc:spChg chg="del">
          <ac:chgData name="Manel Rodriguez Plana" userId="b22fab0f0e21555b" providerId="LiveId" clId="{F9064878-8810-4E82-BC36-EF5302A020C0}" dt="2019-01-31T16:01:11.927" v="9300" actId="931"/>
          <ac:spMkLst>
            <pc:docMk/>
            <pc:sldMk cId="2920866614" sldId="288"/>
            <ac:spMk id="3" creationId="{C2EABA4E-86F7-4E3B-AFF7-C24E6C3E8800}"/>
          </ac:spMkLst>
        </pc:spChg>
        <pc:spChg chg="del">
          <ac:chgData name="Manel Rodriguez Plana" userId="b22fab0f0e21555b" providerId="LiveId" clId="{F9064878-8810-4E82-BC36-EF5302A020C0}" dt="2019-01-31T16:01:30.721" v="9302" actId="931"/>
          <ac:spMkLst>
            <pc:docMk/>
            <pc:sldMk cId="2920866614" sldId="288"/>
            <ac:spMk id="4" creationId="{A700446F-9663-4062-B87A-705C402AD557}"/>
          </ac:spMkLst>
        </pc:spChg>
        <pc:spChg chg="add del mod">
          <ac:chgData name="Manel Rodriguez Plana" userId="b22fab0f0e21555b" providerId="LiveId" clId="{F9064878-8810-4E82-BC36-EF5302A020C0}" dt="2019-01-31T16:03:40.765" v="9404"/>
          <ac:spMkLst>
            <pc:docMk/>
            <pc:sldMk cId="2920866614" sldId="288"/>
            <ac:spMk id="9" creationId="{6525B01B-72E7-4CA0-ADCB-9D490FC8F9A7}"/>
          </ac:spMkLst>
        </pc:spChg>
        <pc:spChg chg="add del mod">
          <ac:chgData name="Manel Rodriguez Plana" userId="b22fab0f0e21555b" providerId="LiveId" clId="{F9064878-8810-4E82-BC36-EF5302A020C0}" dt="2019-01-31T16:03:40.768" v="9406"/>
          <ac:spMkLst>
            <pc:docMk/>
            <pc:sldMk cId="2920866614" sldId="288"/>
            <ac:spMk id="10" creationId="{80E97BD2-F857-49A8-952F-0B4C3C75CB41}"/>
          </ac:spMkLst>
        </pc:spChg>
        <pc:spChg chg="add mod">
          <ac:chgData name="Manel Rodriguez Plana" userId="b22fab0f0e21555b" providerId="LiveId" clId="{F9064878-8810-4E82-BC36-EF5302A020C0}" dt="2019-01-31T16:03:26.897" v="9402" actId="20577"/>
          <ac:spMkLst>
            <pc:docMk/>
            <pc:sldMk cId="2920866614" sldId="288"/>
            <ac:spMk id="11" creationId="{3D781467-05B3-4CEB-ADD9-71B816D54ECD}"/>
          </ac:spMkLst>
        </pc:spChg>
        <pc:spChg chg="add del mod">
          <ac:chgData name="Manel Rodriguez Plana" userId="b22fab0f0e21555b" providerId="LiveId" clId="{F9064878-8810-4E82-BC36-EF5302A020C0}" dt="2019-01-31T16:06:14.630" v="9477"/>
          <ac:spMkLst>
            <pc:docMk/>
            <pc:sldMk cId="2920866614" sldId="288"/>
            <ac:spMk id="12" creationId="{0BEB4256-2A21-40E3-9FA3-43A37AA89E66}"/>
          </ac:spMkLst>
        </pc:spChg>
        <pc:spChg chg="add mod">
          <ac:chgData name="Manel Rodriguez Plana" userId="b22fab0f0e21555b" providerId="LiveId" clId="{F9064878-8810-4E82-BC36-EF5302A020C0}" dt="2019-01-31T16:06:39.514" v="9483" actId="14100"/>
          <ac:spMkLst>
            <pc:docMk/>
            <pc:sldMk cId="2920866614" sldId="288"/>
            <ac:spMk id="13" creationId="{3612E9D1-3ACF-4AF9-902C-6941B8B25B07}"/>
          </ac:spMkLst>
        </pc:spChg>
        <pc:picChg chg="add mod">
          <ac:chgData name="Manel Rodriguez Plana" userId="b22fab0f0e21555b" providerId="LiveId" clId="{F9064878-8810-4E82-BC36-EF5302A020C0}" dt="2019-01-31T16:01:40.015" v="9304" actId="1076"/>
          <ac:picMkLst>
            <pc:docMk/>
            <pc:sldMk cId="2920866614" sldId="288"/>
            <ac:picMk id="6" creationId="{167306B1-9B1F-460C-8FFD-5481718FD4FA}"/>
          </ac:picMkLst>
        </pc:picChg>
        <pc:picChg chg="add mod">
          <ac:chgData name="Manel Rodriguez Plana" userId="b22fab0f0e21555b" providerId="LiveId" clId="{F9064878-8810-4E82-BC36-EF5302A020C0}" dt="2019-01-31T16:01:43.075" v="9305" actId="1076"/>
          <ac:picMkLst>
            <pc:docMk/>
            <pc:sldMk cId="2920866614" sldId="288"/>
            <ac:picMk id="8" creationId="{EC8AB742-8462-4209-8E53-44069AC03BC3}"/>
          </ac:picMkLst>
        </pc:picChg>
      </pc:sldChg>
      <pc:sldChg chg="addSp delSp modSp add">
        <pc:chgData name="Manel Rodriguez Plana" userId="b22fab0f0e21555b" providerId="LiveId" clId="{F9064878-8810-4E82-BC36-EF5302A020C0}" dt="2019-01-31T16:10:53.125" v="9670" actId="20577"/>
        <pc:sldMkLst>
          <pc:docMk/>
          <pc:sldMk cId="197786852" sldId="289"/>
        </pc:sldMkLst>
        <pc:spChg chg="mod">
          <ac:chgData name="Manel Rodriguez Plana" userId="b22fab0f0e21555b" providerId="LiveId" clId="{F9064878-8810-4E82-BC36-EF5302A020C0}" dt="2019-01-31T16:10:35.073" v="9598" actId="20577"/>
          <ac:spMkLst>
            <pc:docMk/>
            <pc:sldMk cId="197786852" sldId="289"/>
            <ac:spMk id="2" creationId="{07F2C660-9405-45B6-AA28-E84BA0D42056}"/>
          </ac:spMkLst>
        </pc:spChg>
        <pc:spChg chg="del">
          <ac:chgData name="Manel Rodriguez Plana" userId="b22fab0f0e21555b" providerId="LiveId" clId="{F9064878-8810-4E82-BC36-EF5302A020C0}" dt="2019-01-31T16:09:36.783" v="9485" actId="931"/>
          <ac:spMkLst>
            <pc:docMk/>
            <pc:sldMk cId="197786852" sldId="289"/>
            <ac:spMk id="3" creationId="{12EA631B-61A6-4E26-B5B1-60988DE54770}"/>
          </ac:spMkLst>
        </pc:spChg>
        <pc:spChg chg="mod">
          <ac:chgData name="Manel Rodriguez Plana" userId="b22fab0f0e21555b" providerId="LiveId" clId="{F9064878-8810-4E82-BC36-EF5302A020C0}" dt="2019-01-31T16:10:53.125" v="9670" actId="20577"/>
          <ac:spMkLst>
            <pc:docMk/>
            <pc:sldMk cId="197786852" sldId="289"/>
            <ac:spMk id="4" creationId="{1C15F766-76F9-4E38-875A-95E3438C1B66}"/>
          </ac:spMkLst>
        </pc:spChg>
        <pc:picChg chg="add mod">
          <ac:chgData name="Manel Rodriguez Plana" userId="b22fab0f0e21555b" providerId="LiveId" clId="{F9064878-8810-4E82-BC36-EF5302A020C0}" dt="2019-01-31T16:09:36.783" v="9485" actId="931"/>
          <ac:picMkLst>
            <pc:docMk/>
            <pc:sldMk cId="197786852" sldId="289"/>
            <ac:picMk id="6" creationId="{75E5CC7B-ED16-4AB0-B0A3-FBF994BADFD1}"/>
          </ac:picMkLst>
        </pc:picChg>
      </pc:sldChg>
      <pc:sldChg chg="modSp add">
        <pc:chgData name="Manel Rodriguez Plana" userId="b22fab0f0e21555b" providerId="LiveId" clId="{F9064878-8810-4E82-BC36-EF5302A020C0}" dt="2019-01-31T16:12:17.223" v="9728" actId="20577"/>
        <pc:sldMkLst>
          <pc:docMk/>
          <pc:sldMk cId="3745736490" sldId="290"/>
        </pc:sldMkLst>
        <pc:spChg chg="mod">
          <ac:chgData name="Manel Rodriguez Plana" userId="b22fab0f0e21555b" providerId="LiveId" clId="{F9064878-8810-4E82-BC36-EF5302A020C0}" dt="2019-01-31T16:12:17.223" v="9728" actId="20577"/>
          <ac:spMkLst>
            <pc:docMk/>
            <pc:sldMk cId="3745736490" sldId="290"/>
            <ac:spMk id="2" creationId="{2ACB328E-B322-45F1-99EE-3247E0772B2A}"/>
          </ac:spMkLst>
        </pc:spChg>
      </pc:sldChg>
      <pc:sldChg chg="addSp delSp modSp add">
        <pc:chgData name="Manel Rodriguez Plana" userId="b22fab0f0e21555b" providerId="LiveId" clId="{F9064878-8810-4E82-BC36-EF5302A020C0}" dt="2019-01-31T16:56:43.663" v="10148" actId="931"/>
        <pc:sldMkLst>
          <pc:docMk/>
          <pc:sldMk cId="3438821211" sldId="291"/>
        </pc:sldMkLst>
        <pc:spChg chg="mod">
          <ac:chgData name="Manel Rodriguez Plana" userId="b22fab0f0e21555b" providerId="LiveId" clId="{F9064878-8810-4E82-BC36-EF5302A020C0}" dt="2019-01-31T16:50:23.951" v="9758" actId="20577"/>
          <ac:spMkLst>
            <pc:docMk/>
            <pc:sldMk cId="3438821211" sldId="291"/>
            <ac:spMk id="2" creationId="{8E820E20-4BA6-45EA-979A-F7BE28FC5D7E}"/>
          </ac:spMkLst>
        </pc:spChg>
        <pc:spChg chg="mod">
          <ac:chgData name="Manel Rodriguez Plana" userId="b22fab0f0e21555b" providerId="LiveId" clId="{F9064878-8810-4E82-BC36-EF5302A020C0}" dt="2019-01-31T16:51:23.860" v="9872" actId="14100"/>
          <ac:spMkLst>
            <pc:docMk/>
            <pc:sldMk cId="3438821211" sldId="291"/>
            <ac:spMk id="3" creationId="{87DE834B-5C57-4AAC-BE17-E0A43C672054}"/>
          </ac:spMkLst>
        </pc:spChg>
        <pc:spChg chg="del">
          <ac:chgData name="Manel Rodriguez Plana" userId="b22fab0f0e21555b" providerId="LiveId" clId="{F9064878-8810-4E82-BC36-EF5302A020C0}" dt="2019-01-31T16:50:36.961" v="9759" actId="931"/>
          <ac:spMkLst>
            <pc:docMk/>
            <pc:sldMk cId="3438821211" sldId="291"/>
            <ac:spMk id="4" creationId="{A318B467-6CC1-4810-87EB-DEAF4692B2A2}"/>
          </ac:spMkLst>
        </pc:spChg>
        <pc:spChg chg="mod">
          <ac:chgData name="Manel Rodriguez Plana" userId="b22fab0f0e21555b" providerId="LiveId" clId="{F9064878-8810-4E82-BC36-EF5302A020C0}" dt="2019-01-31T16:52:25.875" v="9883" actId="20577"/>
          <ac:spMkLst>
            <pc:docMk/>
            <pc:sldMk cId="3438821211" sldId="291"/>
            <ac:spMk id="5" creationId="{E4DCDD51-9D65-41B0-9291-A04FB9568CC1}"/>
          </ac:spMkLst>
        </pc:spChg>
        <pc:spChg chg="mod">
          <ac:chgData name="Manel Rodriguez Plana" userId="b22fab0f0e21555b" providerId="LiveId" clId="{F9064878-8810-4E82-BC36-EF5302A020C0}" dt="2019-01-31T16:52:34.016" v="9884" actId="20577"/>
          <ac:spMkLst>
            <pc:docMk/>
            <pc:sldMk cId="3438821211" sldId="291"/>
            <ac:spMk id="6" creationId="{C68E69C5-B5C4-4C61-926E-9AE6AF598AD3}"/>
          </ac:spMkLst>
        </pc:spChg>
        <pc:spChg chg="del">
          <ac:chgData name="Manel Rodriguez Plana" userId="b22fab0f0e21555b" providerId="LiveId" clId="{F9064878-8810-4E82-BC36-EF5302A020C0}" dt="2019-01-31T16:56:19.561" v="10147" actId="931"/>
          <ac:spMkLst>
            <pc:docMk/>
            <pc:sldMk cId="3438821211" sldId="291"/>
            <ac:spMk id="7" creationId="{B8DACE17-3363-4EA7-99E0-70607F1AF782}"/>
          </ac:spMkLst>
        </pc:spChg>
        <pc:spChg chg="mod">
          <ac:chgData name="Manel Rodriguez Plana" userId="b22fab0f0e21555b" providerId="LiveId" clId="{F9064878-8810-4E82-BC36-EF5302A020C0}" dt="2019-01-31T16:53:47.968" v="9955" actId="20577"/>
          <ac:spMkLst>
            <pc:docMk/>
            <pc:sldMk cId="3438821211" sldId="291"/>
            <ac:spMk id="8" creationId="{F195034C-F9F0-4D94-9D19-735B8F70C7E3}"/>
          </ac:spMkLst>
        </pc:spChg>
        <pc:spChg chg="mod">
          <ac:chgData name="Manel Rodriguez Plana" userId="b22fab0f0e21555b" providerId="LiveId" clId="{F9064878-8810-4E82-BC36-EF5302A020C0}" dt="2019-01-31T16:54:28.119" v="9962" actId="20577"/>
          <ac:spMkLst>
            <pc:docMk/>
            <pc:sldMk cId="3438821211" sldId="291"/>
            <ac:spMk id="9" creationId="{67C69F30-2791-41F3-8148-D9C6DA18B548}"/>
          </ac:spMkLst>
        </pc:spChg>
        <pc:spChg chg="del">
          <ac:chgData name="Manel Rodriguez Plana" userId="b22fab0f0e21555b" providerId="LiveId" clId="{F9064878-8810-4E82-BC36-EF5302A020C0}" dt="2019-01-31T16:56:43.663" v="10148" actId="931"/>
          <ac:spMkLst>
            <pc:docMk/>
            <pc:sldMk cId="3438821211" sldId="291"/>
            <ac:spMk id="10" creationId="{5A698FEF-70CA-4508-84B3-32BB8EA1CE13}"/>
          </ac:spMkLst>
        </pc:spChg>
        <pc:spChg chg="mod">
          <ac:chgData name="Manel Rodriguez Plana" userId="b22fab0f0e21555b" providerId="LiveId" clId="{F9064878-8810-4E82-BC36-EF5302A020C0}" dt="2019-01-31T16:55:57.515" v="10146" actId="255"/>
          <ac:spMkLst>
            <pc:docMk/>
            <pc:sldMk cId="3438821211" sldId="291"/>
            <ac:spMk id="11" creationId="{9681DB0D-B368-4D2A-91F4-33171AE0E10E}"/>
          </ac:spMkLst>
        </pc:spChg>
        <pc:picChg chg="add mod">
          <ac:chgData name="Manel Rodriguez Plana" userId="b22fab0f0e21555b" providerId="LiveId" clId="{F9064878-8810-4E82-BC36-EF5302A020C0}" dt="2019-01-31T16:50:36.961" v="9759" actId="931"/>
          <ac:picMkLst>
            <pc:docMk/>
            <pc:sldMk cId="3438821211" sldId="291"/>
            <ac:picMk id="13" creationId="{BF0849F1-5BB8-4052-912D-2C7362E24831}"/>
          </ac:picMkLst>
        </pc:picChg>
        <pc:picChg chg="add mod">
          <ac:chgData name="Manel Rodriguez Plana" userId="b22fab0f0e21555b" providerId="LiveId" clId="{F9064878-8810-4E82-BC36-EF5302A020C0}" dt="2019-01-31T16:56:19.561" v="10147" actId="931"/>
          <ac:picMkLst>
            <pc:docMk/>
            <pc:sldMk cId="3438821211" sldId="291"/>
            <ac:picMk id="15" creationId="{A2D5BC11-510D-4623-8DCE-F024072B9B60}"/>
          </ac:picMkLst>
        </pc:picChg>
        <pc:picChg chg="add mod">
          <ac:chgData name="Manel Rodriguez Plana" userId="b22fab0f0e21555b" providerId="LiveId" clId="{F9064878-8810-4E82-BC36-EF5302A020C0}" dt="2019-01-31T16:56:43.663" v="10148" actId="931"/>
          <ac:picMkLst>
            <pc:docMk/>
            <pc:sldMk cId="3438821211" sldId="291"/>
            <ac:picMk id="17" creationId="{84390B23-BF2C-40DF-946E-733CC71384D8}"/>
          </ac:picMkLst>
        </pc:picChg>
      </pc:sldChg>
      <pc:sldChg chg="modSp add">
        <pc:chgData name="Manel Rodriguez Plana" userId="b22fab0f0e21555b" providerId="LiveId" clId="{F9064878-8810-4E82-BC36-EF5302A020C0}" dt="2019-02-01T10:49:53.979" v="10827" actId="20577"/>
        <pc:sldMkLst>
          <pc:docMk/>
          <pc:sldMk cId="2167550517" sldId="292"/>
        </pc:sldMkLst>
        <pc:spChg chg="mod">
          <ac:chgData name="Manel Rodriguez Plana" userId="b22fab0f0e21555b" providerId="LiveId" clId="{F9064878-8810-4E82-BC36-EF5302A020C0}" dt="2019-02-01T10:47:14.770" v="10403" actId="20577"/>
          <ac:spMkLst>
            <pc:docMk/>
            <pc:sldMk cId="2167550517" sldId="292"/>
            <ac:spMk id="2" creationId="{8E820E20-4BA6-45EA-979A-F7BE28FC5D7E}"/>
          </ac:spMkLst>
        </pc:spChg>
        <pc:spChg chg="mod">
          <ac:chgData name="Manel Rodriguez Plana" userId="b22fab0f0e21555b" providerId="LiveId" clId="{F9064878-8810-4E82-BC36-EF5302A020C0}" dt="2019-02-01T10:48:31.661" v="10619" actId="20577"/>
          <ac:spMkLst>
            <pc:docMk/>
            <pc:sldMk cId="2167550517" sldId="292"/>
            <ac:spMk id="3" creationId="{87DE834B-5C57-4AAC-BE17-E0A43C672054}"/>
          </ac:spMkLst>
        </pc:spChg>
        <pc:spChg chg="mod">
          <ac:chgData name="Manel Rodriguez Plana" userId="b22fab0f0e21555b" providerId="LiveId" clId="{F9064878-8810-4E82-BC36-EF5302A020C0}" dt="2019-02-01T10:47:40.711" v="10406" actId="20577"/>
          <ac:spMkLst>
            <pc:docMk/>
            <pc:sldMk cId="2167550517" sldId="292"/>
            <ac:spMk id="5" creationId="{E4DCDD51-9D65-41B0-9291-A04FB9568CC1}"/>
          </ac:spMkLst>
        </pc:spChg>
        <pc:spChg chg="mod">
          <ac:chgData name="Manel Rodriguez Plana" userId="b22fab0f0e21555b" providerId="LiveId" clId="{F9064878-8810-4E82-BC36-EF5302A020C0}" dt="2019-02-01T10:48:56.007" v="10676" actId="20577"/>
          <ac:spMkLst>
            <pc:docMk/>
            <pc:sldMk cId="2167550517" sldId="292"/>
            <ac:spMk id="8" creationId="{F195034C-F9F0-4D94-9D19-735B8F70C7E3}"/>
          </ac:spMkLst>
        </pc:spChg>
        <pc:spChg chg="mod">
          <ac:chgData name="Manel Rodriguez Plana" userId="b22fab0f0e21555b" providerId="LiveId" clId="{F9064878-8810-4E82-BC36-EF5302A020C0}" dt="2019-02-01T10:49:53.979" v="10827" actId="20577"/>
          <ac:spMkLst>
            <pc:docMk/>
            <pc:sldMk cId="2167550517" sldId="292"/>
            <ac:spMk id="11" creationId="{9681DB0D-B368-4D2A-91F4-33171AE0E10E}"/>
          </ac:spMkLst>
        </pc:spChg>
      </pc:sldChg>
      <pc:sldChg chg="addSp delSp modSp add del">
        <pc:chgData name="Manel Rodriguez Plana" userId="b22fab0f0e21555b" providerId="LiveId" clId="{F9064878-8810-4E82-BC36-EF5302A020C0}" dt="2019-01-31T16:59:38.348" v="10251" actId="2696"/>
        <pc:sldMkLst>
          <pc:docMk/>
          <pc:sldMk cId="3960700793" sldId="292"/>
        </pc:sldMkLst>
        <pc:spChg chg="mod">
          <ac:chgData name="Manel Rodriguez Plana" userId="b22fab0f0e21555b" providerId="LiveId" clId="{F9064878-8810-4E82-BC36-EF5302A020C0}" dt="2019-01-31T16:57:26.979" v="10173" actId="20577"/>
          <ac:spMkLst>
            <pc:docMk/>
            <pc:sldMk cId="3960700793" sldId="292"/>
            <ac:spMk id="2" creationId="{8E820E20-4BA6-45EA-979A-F7BE28FC5D7E}"/>
          </ac:spMkLst>
        </pc:spChg>
        <pc:spChg chg="del mod">
          <ac:chgData name="Manel Rodriguez Plana" userId="b22fab0f0e21555b" providerId="LiveId" clId="{F9064878-8810-4E82-BC36-EF5302A020C0}" dt="2019-01-31T16:58:50.185" v="10249" actId="478"/>
          <ac:spMkLst>
            <pc:docMk/>
            <pc:sldMk cId="3960700793" sldId="292"/>
            <ac:spMk id="5" creationId="{E4DCDD51-9D65-41B0-9291-A04FB9568CC1}"/>
          </ac:spMkLst>
        </pc:spChg>
        <pc:spChg chg="add mod">
          <ac:chgData name="Manel Rodriguez Plana" userId="b22fab0f0e21555b" providerId="LiveId" clId="{F9064878-8810-4E82-BC36-EF5302A020C0}" dt="2019-01-31T16:59:24.169" v="10250" actId="14100"/>
          <ac:spMkLst>
            <pc:docMk/>
            <pc:sldMk cId="3960700793" sldId="292"/>
            <ac:spMk id="7" creationId="{8898F92F-C39A-4C20-91F1-EFAAC063BF42}"/>
          </ac:spMkLst>
        </pc:spChg>
        <pc:spChg chg="mod">
          <ac:chgData name="Manel Rodriguez Plana" userId="b22fab0f0e21555b" providerId="LiveId" clId="{F9064878-8810-4E82-BC36-EF5302A020C0}" dt="2019-01-31T16:58:32.275" v="10238" actId="20577"/>
          <ac:spMkLst>
            <pc:docMk/>
            <pc:sldMk cId="3960700793" sldId="292"/>
            <ac:spMk id="8" creationId="{F195034C-F9F0-4D94-9D19-735B8F70C7E3}"/>
          </ac:spMkLst>
        </pc:spChg>
      </pc:sldChg>
      <pc:sldChg chg="addSp delSp modSp add">
        <pc:chgData name="Manel Rodriguez Plana" userId="b22fab0f0e21555b" providerId="LiveId" clId="{F9064878-8810-4E82-BC36-EF5302A020C0}" dt="2019-02-01T10:55:05.746" v="10966" actId="14100"/>
        <pc:sldMkLst>
          <pc:docMk/>
          <pc:sldMk cId="1831605529" sldId="293"/>
        </pc:sldMkLst>
        <pc:spChg chg="del mod">
          <ac:chgData name="Manel Rodriguez Plana" userId="b22fab0f0e21555b" providerId="LiveId" clId="{F9064878-8810-4E82-BC36-EF5302A020C0}" dt="2019-02-01T10:54:01.741" v="10964" actId="478"/>
          <ac:spMkLst>
            <pc:docMk/>
            <pc:sldMk cId="1831605529" sldId="293"/>
            <ac:spMk id="2" creationId="{A6E0D866-C011-4007-8AAB-6018847EFF34}"/>
          </ac:spMkLst>
        </pc:spChg>
        <pc:spChg chg="mod">
          <ac:chgData name="Manel Rodriguez Plana" userId="b22fab0f0e21555b" providerId="LiveId" clId="{F9064878-8810-4E82-BC36-EF5302A020C0}" dt="2019-02-01T10:51:17.267" v="10924" actId="20577"/>
          <ac:spMkLst>
            <pc:docMk/>
            <pc:sldMk cId="1831605529" sldId="293"/>
            <ac:spMk id="3" creationId="{20203919-3B99-4569-AD50-0FC87ED882E4}"/>
          </ac:spMkLst>
        </pc:spChg>
        <pc:picChg chg="add mod">
          <ac:chgData name="Manel Rodriguez Plana" userId="b22fab0f0e21555b" providerId="LiveId" clId="{F9064878-8810-4E82-BC36-EF5302A020C0}" dt="2019-02-01T10:55:05.746" v="10966" actId="14100"/>
          <ac:picMkLst>
            <pc:docMk/>
            <pc:sldMk cId="1831605529" sldId="293"/>
            <ac:picMk id="5" creationId="{07B0F3DC-0CE4-49F0-829D-400978F3562F}"/>
          </ac:picMkLst>
        </pc:picChg>
      </pc:sldChg>
      <pc:sldMasterChg chg="modSldLayout">
        <pc:chgData name="Manel Rodriguez Plana" userId="b22fab0f0e21555b" providerId="LiveId" clId="{F9064878-8810-4E82-BC36-EF5302A020C0}" dt="2019-01-31T10:28:44.480" v="7370"/>
        <pc:sldMasterMkLst>
          <pc:docMk/>
          <pc:sldMasterMk cId="1250393991" sldId="2147483687"/>
        </pc:sldMasterMkLst>
        <pc:sldLayoutChg chg="addSp delSp">
          <pc:chgData name="Manel Rodriguez Plana" userId="b22fab0f0e21555b" providerId="LiveId" clId="{F9064878-8810-4E82-BC36-EF5302A020C0}" dt="2019-01-31T10:28:44.480" v="7370"/>
          <pc:sldLayoutMkLst>
            <pc:docMk/>
            <pc:sldMasterMk cId="1250393991" sldId="2147483687"/>
            <pc:sldLayoutMk cId="1823119024" sldId="2147483699"/>
          </pc:sldLayoutMkLst>
          <pc:spChg chg="add del">
            <ac:chgData name="Manel Rodriguez Plana" userId="b22fab0f0e21555b" providerId="LiveId" clId="{F9064878-8810-4E82-BC36-EF5302A020C0}" dt="2019-01-31T10:28:44.480" v="7370"/>
            <ac:spMkLst>
              <pc:docMk/>
              <pc:sldMasterMk cId="1250393991" sldId="2147483687"/>
              <pc:sldLayoutMk cId="1823119024" sldId="2147483699"/>
              <ac:spMk id="10" creationId="{00000000-0000-0000-0000-000000000000}"/>
            </ac:spMkLst>
          </pc:spChg>
          <pc:spChg chg="add del">
            <ac:chgData name="Manel Rodriguez Plana" userId="b22fab0f0e21555b" providerId="LiveId" clId="{F9064878-8810-4E82-BC36-EF5302A020C0}" dt="2019-01-31T10:28:44.480" v="7370"/>
            <ac:spMkLst>
              <pc:docMk/>
              <pc:sldMasterMk cId="1250393991" sldId="2147483687"/>
              <pc:sldLayoutMk cId="1823119024" sldId="2147483699"/>
              <ac:spMk id="11" creationId="{00000000-0000-0000-0000-000000000000}"/>
            </ac:spMkLst>
          </pc:spChg>
          <pc:picChg chg="add del">
            <ac:chgData name="Manel Rodriguez Plana" userId="b22fab0f0e21555b" providerId="LiveId" clId="{F9064878-8810-4E82-BC36-EF5302A020C0}" dt="2019-01-31T10:28:44.480" v="7370"/>
            <ac:picMkLst>
              <pc:docMk/>
              <pc:sldMasterMk cId="1250393991" sldId="2147483687"/>
              <pc:sldLayoutMk cId="1823119024" sldId="2147483699"/>
              <ac:picMk id="8" creationId="{00000000-0000-0000-0000-000000000000}"/>
            </ac:picMkLst>
          </pc:picChg>
          <pc:picChg chg="add del">
            <ac:chgData name="Manel Rodriguez Plana" userId="b22fab0f0e21555b" providerId="LiveId" clId="{F9064878-8810-4E82-BC36-EF5302A020C0}" dt="2019-01-31T10:28:44.480" v="7370"/>
            <ac:picMkLst>
              <pc:docMk/>
              <pc:sldMasterMk cId="1250393991" sldId="2147483687"/>
              <pc:sldLayoutMk cId="1823119024" sldId="2147483699"/>
              <ac:picMk id="9" creationId="{00000000-0000-0000-0000-000000000000}"/>
            </ac:picMkLst>
          </pc:picChg>
        </pc:sldLayoutChg>
      </pc:sldMasterChg>
    </pc:docChg>
  </pc:docChgLst>
  <pc:docChgLst>
    <pc:chgData name="Manel Rodriguez Plana" userId="b22fab0f0e21555b" providerId="LiveId" clId="{182E0F4B-400B-469D-B76B-4DB0A44EE5C5}"/>
    <pc:docChg chg="undo custSel mod addSld modSld">
      <pc:chgData name="Manel Rodriguez Plana" userId="b22fab0f0e21555b" providerId="LiveId" clId="{182E0F4B-400B-469D-B76B-4DB0A44EE5C5}" dt="2019-01-28T17:21:30.138" v="519" actId="27636"/>
      <pc:docMkLst>
        <pc:docMk/>
      </pc:docMkLst>
      <pc:sldChg chg="addSp delSp modSp add setBg">
        <pc:chgData name="Manel Rodriguez Plana" userId="b22fab0f0e21555b" providerId="LiveId" clId="{182E0F4B-400B-469D-B76B-4DB0A44EE5C5}" dt="2019-01-28T17:00:30.732" v="249" actId="27636"/>
        <pc:sldMkLst>
          <pc:docMk/>
          <pc:sldMk cId="2991480876" sldId="258"/>
        </pc:sldMkLst>
        <pc:spChg chg="mod">
          <ac:chgData name="Manel Rodriguez Plana" userId="b22fab0f0e21555b" providerId="LiveId" clId="{182E0F4B-400B-469D-B76B-4DB0A44EE5C5}" dt="2019-01-28T16:57:10.405" v="12" actId="20577"/>
          <ac:spMkLst>
            <pc:docMk/>
            <pc:sldMk cId="2991480876" sldId="258"/>
            <ac:spMk id="2" creationId="{237BE30E-76F6-49CA-9CA9-8FE99A014322}"/>
          </ac:spMkLst>
        </pc:spChg>
        <pc:spChg chg="del">
          <ac:chgData name="Manel Rodriguez Plana" userId="b22fab0f0e21555b" providerId="LiveId" clId="{182E0F4B-400B-469D-B76B-4DB0A44EE5C5}" dt="2019-01-28T16:56:54.045" v="1" actId="931"/>
          <ac:spMkLst>
            <pc:docMk/>
            <pc:sldMk cId="2991480876" sldId="258"/>
            <ac:spMk id="3" creationId="{05FF06CB-372A-4AC1-B300-32C6FA0FA252}"/>
          </ac:spMkLst>
        </pc:spChg>
        <pc:spChg chg="mod">
          <ac:chgData name="Manel Rodriguez Plana" userId="b22fab0f0e21555b" providerId="LiveId" clId="{182E0F4B-400B-469D-B76B-4DB0A44EE5C5}" dt="2019-01-28T17:00:30.732" v="249" actId="27636"/>
          <ac:spMkLst>
            <pc:docMk/>
            <pc:sldMk cId="2991480876" sldId="258"/>
            <ac:spMk id="4" creationId="{B9EE7DF5-470E-47D7-88E4-431AF000D6E1}"/>
          </ac:spMkLst>
        </pc:spChg>
        <pc:spChg chg="add del">
          <ac:chgData name="Manel Rodriguez Plana" userId="b22fab0f0e21555b" providerId="LiveId" clId="{182E0F4B-400B-469D-B76B-4DB0A44EE5C5}" dt="2019-01-28T16:57:49.584" v="16"/>
          <ac:spMkLst>
            <pc:docMk/>
            <pc:sldMk cId="2991480876" sldId="258"/>
            <ac:spMk id="8" creationId="{615642C1-2391-4FC0-AF5F-5A81277D5CAC}"/>
          </ac:spMkLst>
        </pc:spChg>
        <pc:spChg chg="add del">
          <ac:chgData name="Manel Rodriguez Plana" userId="b22fab0f0e21555b" providerId="LiveId" clId="{182E0F4B-400B-469D-B76B-4DB0A44EE5C5}" dt="2019-01-28T16:57:47.105" v="15"/>
          <ac:spMkLst>
            <pc:docMk/>
            <pc:sldMk cId="2991480876" sldId="258"/>
            <ac:spMk id="10" creationId="{6090763A-678B-42E7-9314-DAAF9A914453}"/>
          </ac:spMkLst>
        </pc:spChg>
        <pc:spChg chg="add del">
          <ac:chgData name="Manel Rodriguez Plana" userId="b22fab0f0e21555b" providerId="LiveId" clId="{182E0F4B-400B-469D-B76B-4DB0A44EE5C5}" dt="2019-01-28T16:57:59.527" v="19"/>
          <ac:spMkLst>
            <pc:docMk/>
            <pc:sldMk cId="2991480876" sldId="258"/>
            <ac:spMk id="12" creationId="{FD92D3E3-AA2B-416F-8287-924091DC7C90}"/>
          </ac:spMkLst>
        </pc:spChg>
        <pc:graphicFrameChg chg="add del">
          <ac:chgData name="Manel Rodriguez Plana" userId="b22fab0f0e21555b" providerId="LiveId" clId="{182E0F4B-400B-469D-B76B-4DB0A44EE5C5}" dt="2019-01-28T16:57:49.584" v="16"/>
          <ac:graphicFrameMkLst>
            <pc:docMk/>
            <pc:sldMk cId="2991480876" sldId="258"/>
            <ac:graphicFrameMk id="7" creationId="{84FDCAEB-513B-4F9D-BB82-FB3452C6F22C}"/>
          </ac:graphicFrameMkLst>
        </pc:graphicFrameChg>
        <pc:graphicFrameChg chg="add del">
          <ac:chgData name="Manel Rodriguez Plana" userId="b22fab0f0e21555b" providerId="LiveId" clId="{182E0F4B-400B-469D-B76B-4DB0A44EE5C5}" dt="2019-01-28T16:57:47.105" v="15"/>
          <ac:graphicFrameMkLst>
            <pc:docMk/>
            <pc:sldMk cId="2991480876" sldId="258"/>
            <ac:graphicFrameMk id="9" creationId="{C798A0D0-B2FE-4121-A97F-C6D5C251057D}"/>
          </ac:graphicFrameMkLst>
        </pc:graphicFrameChg>
        <pc:graphicFrameChg chg="add del">
          <ac:chgData name="Manel Rodriguez Plana" userId="b22fab0f0e21555b" providerId="LiveId" clId="{182E0F4B-400B-469D-B76B-4DB0A44EE5C5}" dt="2019-01-28T16:57:59.527" v="19"/>
          <ac:graphicFrameMkLst>
            <pc:docMk/>
            <pc:sldMk cId="2991480876" sldId="258"/>
            <ac:graphicFrameMk id="11" creationId="{A0ECA273-F0D8-42C9-8F54-0A10C81D9D4A}"/>
          </ac:graphicFrameMkLst>
        </pc:graphicFrameChg>
        <pc:picChg chg="add mod">
          <ac:chgData name="Manel Rodriguez Plana" userId="b22fab0f0e21555b" providerId="LiveId" clId="{182E0F4B-400B-469D-B76B-4DB0A44EE5C5}" dt="2019-01-28T16:57:04.764" v="4" actId="14100"/>
          <ac:picMkLst>
            <pc:docMk/>
            <pc:sldMk cId="2991480876" sldId="258"/>
            <ac:picMk id="6" creationId="{572A5DBD-B6D8-4619-A740-116C7A78B05D}"/>
          </ac:picMkLst>
        </pc:picChg>
        <pc:picChg chg="add del">
          <ac:chgData name="Manel Rodriguez Plana" userId="b22fab0f0e21555b" providerId="LiveId" clId="{182E0F4B-400B-469D-B76B-4DB0A44EE5C5}" dt="2019-01-28T16:57:49.584" v="16"/>
          <ac:picMkLst>
            <pc:docMk/>
            <pc:sldMk cId="2991480876" sldId="258"/>
            <ac:picMk id="1027" creationId="{D9D51890-61D0-4404-88C1-C4A600F20264}"/>
          </ac:picMkLst>
        </pc:picChg>
        <pc:picChg chg="add del">
          <ac:chgData name="Manel Rodriguez Plana" userId="b22fab0f0e21555b" providerId="LiveId" clId="{182E0F4B-400B-469D-B76B-4DB0A44EE5C5}" dt="2019-01-28T16:57:47.105" v="15"/>
          <ac:picMkLst>
            <pc:docMk/>
            <pc:sldMk cId="2991480876" sldId="258"/>
            <ac:picMk id="1029" creationId="{C5D2B5B0-3659-4263-89DC-98FA422F9697}"/>
          </ac:picMkLst>
        </pc:picChg>
        <pc:picChg chg="add del">
          <ac:chgData name="Manel Rodriguez Plana" userId="b22fab0f0e21555b" providerId="LiveId" clId="{182E0F4B-400B-469D-B76B-4DB0A44EE5C5}" dt="2019-01-28T16:57:59.527" v="19"/>
          <ac:picMkLst>
            <pc:docMk/>
            <pc:sldMk cId="2991480876" sldId="258"/>
            <ac:picMk id="1031" creationId="{3B7252C6-FB60-4F8B-80B1-6A6AB13BA8C3}"/>
          </ac:picMkLst>
        </pc:picChg>
      </pc:sldChg>
      <pc:sldChg chg="addSp delSp modSp add mod setBg">
        <pc:chgData name="Manel Rodriguez Plana" userId="b22fab0f0e21555b" providerId="LiveId" clId="{182E0F4B-400B-469D-B76B-4DB0A44EE5C5}" dt="2019-01-28T17:11:11.075" v="351"/>
        <pc:sldMkLst>
          <pc:docMk/>
          <pc:sldMk cId="386279994" sldId="259"/>
        </pc:sldMkLst>
        <pc:spChg chg="del mod ord">
          <ac:chgData name="Manel Rodriguez Plana" userId="b22fab0f0e21555b" providerId="LiveId" clId="{182E0F4B-400B-469D-B76B-4DB0A44EE5C5}" dt="2019-01-28T17:07:31.409" v="262"/>
          <ac:spMkLst>
            <pc:docMk/>
            <pc:sldMk cId="386279994" sldId="259"/>
            <ac:spMk id="2" creationId="{1FEC5646-AD21-42B9-9043-42400107C7C9}"/>
          </ac:spMkLst>
        </pc:spChg>
        <pc:spChg chg="del">
          <ac:chgData name="Manel Rodriguez Plana" userId="b22fab0f0e21555b" providerId="LiveId" clId="{182E0F4B-400B-469D-B76B-4DB0A44EE5C5}" dt="2019-01-28T17:02:37.650" v="251" actId="931"/>
          <ac:spMkLst>
            <pc:docMk/>
            <pc:sldMk cId="386279994" sldId="259"/>
            <ac:spMk id="3" creationId="{D24749D6-76F0-496F-BB7E-B44C6BBDE71A}"/>
          </ac:spMkLst>
        </pc:spChg>
        <pc:spChg chg="del mod">
          <ac:chgData name="Manel Rodriguez Plana" userId="b22fab0f0e21555b" providerId="LiveId" clId="{182E0F4B-400B-469D-B76B-4DB0A44EE5C5}" dt="2019-01-28T17:07:31.409" v="262"/>
          <ac:spMkLst>
            <pc:docMk/>
            <pc:sldMk cId="386279994" sldId="259"/>
            <ac:spMk id="4" creationId="{F08002A5-2A06-4C14-8D95-9AC43222C3C2}"/>
          </ac:spMkLst>
        </pc:spChg>
        <pc:spChg chg="add del mod">
          <ac:chgData name="Manel Rodriguez Plana" userId="b22fab0f0e21555b" providerId="LiveId" clId="{182E0F4B-400B-469D-B76B-4DB0A44EE5C5}" dt="2019-01-28T17:11:11.075" v="351"/>
          <ac:spMkLst>
            <pc:docMk/>
            <pc:sldMk cId="386279994" sldId="259"/>
            <ac:spMk id="7" creationId="{20CCBCD3-0DFA-4AE2-B3BC-D4E781407062}"/>
          </ac:spMkLst>
        </pc:spChg>
        <pc:spChg chg="add del">
          <ac:chgData name="Manel Rodriguez Plana" userId="b22fab0f0e21555b" providerId="LiveId" clId="{182E0F4B-400B-469D-B76B-4DB0A44EE5C5}" dt="2019-01-28T17:07:51.133" v="265" actId="26606"/>
          <ac:spMkLst>
            <pc:docMk/>
            <pc:sldMk cId="386279994" sldId="259"/>
            <ac:spMk id="8" creationId="{CAF43216-230D-4305-A1C8-B62D812B5A3E}"/>
          </ac:spMkLst>
        </pc:spChg>
        <pc:spChg chg="add del">
          <ac:chgData name="Manel Rodriguez Plana" userId="b22fab0f0e21555b" providerId="LiveId" clId="{182E0F4B-400B-469D-B76B-4DB0A44EE5C5}" dt="2019-01-28T17:07:51.133" v="265" actId="26606"/>
          <ac:spMkLst>
            <pc:docMk/>
            <pc:sldMk cId="386279994" sldId="259"/>
            <ac:spMk id="10" creationId="{8B596859-88E8-4EB6-B800-82A454647840}"/>
          </ac:spMkLst>
        </pc:spChg>
        <pc:spChg chg="add del">
          <ac:chgData name="Manel Rodriguez Plana" userId="b22fab0f0e21555b" providerId="LiveId" clId="{182E0F4B-400B-469D-B76B-4DB0A44EE5C5}" dt="2019-01-28T17:11:06.690" v="349" actId="26606"/>
          <ac:spMkLst>
            <pc:docMk/>
            <pc:sldMk cId="386279994" sldId="259"/>
            <ac:spMk id="12" creationId="{F059A320-8768-45B7-97A8-030AB958DF6F}"/>
          </ac:spMkLst>
        </pc:spChg>
        <pc:spChg chg="add mod ord">
          <ac:chgData name="Manel Rodriguez Plana" userId="b22fab0f0e21555b" providerId="LiveId" clId="{182E0F4B-400B-469D-B76B-4DB0A44EE5C5}" dt="2019-01-28T17:11:06.690" v="349" actId="26606"/>
          <ac:spMkLst>
            <pc:docMk/>
            <pc:sldMk cId="386279994" sldId="259"/>
            <ac:spMk id="14" creationId="{E58808DB-6370-4434-A4A4-3D70E584C27A}"/>
          </ac:spMkLst>
        </pc:spChg>
        <pc:spChg chg="add del">
          <ac:chgData name="Manel Rodriguez Plana" userId="b22fab0f0e21555b" providerId="LiveId" clId="{182E0F4B-400B-469D-B76B-4DB0A44EE5C5}" dt="2019-01-28T17:07:01.725" v="259" actId="26606"/>
          <ac:spMkLst>
            <pc:docMk/>
            <pc:sldMk cId="386279994" sldId="259"/>
            <ac:spMk id="17" creationId="{D5F607A8-3DC2-493D-84D1-FCC0045558EC}"/>
          </ac:spMkLst>
        </pc:spChg>
        <pc:spChg chg="add del">
          <ac:chgData name="Manel Rodriguez Plana" userId="b22fab0f0e21555b" providerId="LiveId" clId="{182E0F4B-400B-469D-B76B-4DB0A44EE5C5}" dt="2019-01-28T17:07:01.725" v="259" actId="26606"/>
          <ac:spMkLst>
            <pc:docMk/>
            <pc:sldMk cId="386279994" sldId="259"/>
            <ac:spMk id="19" creationId="{7176774C-5A0F-479C-9E8B-557A2F643970}"/>
          </ac:spMkLst>
        </pc:spChg>
        <pc:spChg chg="add">
          <ac:chgData name="Manel Rodriguez Plana" userId="b22fab0f0e21555b" providerId="LiveId" clId="{182E0F4B-400B-469D-B76B-4DB0A44EE5C5}" dt="2019-01-28T17:11:06.690" v="349" actId="26606"/>
          <ac:spMkLst>
            <pc:docMk/>
            <pc:sldMk cId="386279994" sldId="259"/>
            <ac:spMk id="20" creationId="{B7C6772A-E335-4500-A29B-3A44614EBAB8}"/>
          </ac:spMkLst>
        </pc:spChg>
        <pc:spChg chg="add">
          <ac:chgData name="Manel Rodriguez Plana" userId="b22fab0f0e21555b" providerId="LiveId" clId="{182E0F4B-400B-469D-B76B-4DB0A44EE5C5}" dt="2019-01-28T17:11:06.690" v="349" actId="26606"/>
          <ac:spMkLst>
            <pc:docMk/>
            <pc:sldMk cId="386279994" sldId="259"/>
            <ac:spMk id="22" creationId="{09F57701-3264-4009-ADFB-56BD816DC4E1}"/>
          </ac:spMkLst>
        </pc:spChg>
        <pc:spChg chg="add del">
          <ac:chgData name="Manel Rodriguez Plana" userId="b22fab0f0e21555b" providerId="LiveId" clId="{182E0F4B-400B-469D-B76B-4DB0A44EE5C5}" dt="2019-01-28T17:07:01.725" v="259" actId="26606"/>
          <ac:spMkLst>
            <pc:docMk/>
            <pc:sldMk cId="386279994" sldId="259"/>
            <ac:spMk id="25" creationId="{356B696F-2C62-45F3-A534-B39DDD903CE6}"/>
          </ac:spMkLst>
        </pc:spChg>
        <pc:spChg chg="add">
          <ac:chgData name="Manel Rodriguez Plana" userId="b22fab0f0e21555b" providerId="LiveId" clId="{182E0F4B-400B-469D-B76B-4DB0A44EE5C5}" dt="2019-01-28T17:11:06.690" v="349" actId="26606"/>
          <ac:spMkLst>
            <pc:docMk/>
            <pc:sldMk cId="386279994" sldId="259"/>
            <ac:spMk id="29" creationId="{9F7ED43F-4496-4620-A090-2E8BCF5C3026}"/>
          </ac:spMkLst>
        </pc:spChg>
        <pc:spChg chg="add">
          <ac:chgData name="Manel Rodriguez Plana" userId="b22fab0f0e21555b" providerId="LiveId" clId="{182E0F4B-400B-469D-B76B-4DB0A44EE5C5}" dt="2019-01-28T17:11:06.690" v="349" actId="26606"/>
          <ac:spMkLst>
            <pc:docMk/>
            <pc:sldMk cId="386279994" sldId="259"/>
            <ac:spMk id="33" creationId="{49580144-0ADE-4F86-A35F-1E283A5BB760}"/>
          </ac:spMkLst>
        </pc:spChg>
        <pc:spChg chg="add">
          <ac:chgData name="Manel Rodriguez Plana" userId="b22fab0f0e21555b" providerId="LiveId" clId="{182E0F4B-400B-469D-B76B-4DB0A44EE5C5}" dt="2019-01-28T17:11:06.690" v="349" actId="26606"/>
          <ac:spMkLst>
            <pc:docMk/>
            <pc:sldMk cId="386279994" sldId="259"/>
            <ac:spMk id="35" creationId="{B6EBE057-7234-4356-8A52-97D34ADE9BB0}"/>
          </ac:spMkLst>
        </pc:spChg>
        <pc:spChg chg="add">
          <ac:chgData name="Manel Rodriguez Plana" userId="b22fab0f0e21555b" providerId="LiveId" clId="{182E0F4B-400B-469D-B76B-4DB0A44EE5C5}" dt="2019-01-28T17:11:06.690" v="349" actId="26606"/>
          <ac:spMkLst>
            <pc:docMk/>
            <pc:sldMk cId="386279994" sldId="259"/>
            <ac:spMk id="37" creationId="{140C09E8-A8CE-4EAD-A3E4-D9BA593217E5}"/>
          </ac:spMkLst>
        </pc:spChg>
        <pc:spChg chg="add">
          <ac:chgData name="Manel Rodriguez Plana" userId="b22fab0f0e21555b" providerId="LiveId" clId="{182E0F4B-400B-469D-B76B-4DB0A44EE5C5}" dt="2019-01-28T17:11:06.690" v="349" actId="26606"/>
          <ac:spMkLst>
            <pc:docMk/>
            <pc:sldMk cId="386279994" sldId="259"/>
            <ac:spMk id="39" creationId="{29924412-E244-435A-AE34-4CACE5BFC1B0}"/>
          </ac:spMkLst>
        </pc:spChg>
        <pc:spChg chg="add">
          <ac:chgData name="Manel Rodriguez Plana" userId="b22fab0f0e21555b" providerId="LiveId" clId="{182E0F4B-400B-469D-B76B-4DB0A44EE5C5}" dt="2019-01-28T17:11:06.690" v="349" actId="26606"/>
          <ac:spMkLst>
            <pc:docMk/>
            <pc:sldMk cId="386279994" sldId="259"/>
            <ac:spMk id="41" creationId="{81830F0A-897C-43F0-8CEC-3FB0D0F154CB}"/>
          </ac:spMkLst>
        </pc:spChg>
        <pc:grpChg chg="add del">
          <ac:chgData name="Manel Rodriguez Plana" userId="b22fab0f0e21555b" providerId="LiveId" clId="{182E0F4B-400B-469D-B76B-4DB0A44EE5C5}" dt="2019-01-28T17:07:01.725" v="259" actId="26606"/>
          <ac:grpSpMkLst>
            <pc:docMk/>
            <pc:sldMk cId="386279994" sldId="259"/>
            <ac:grpSpMk id="21" creationId="{E0DAFD82-3F74-4E59-B32E-BD77462BFFD1}"/>
          </ac:grpSpMkLst>
        </pc:grpChg>
        <pc:picChg chg="add mod ord">
          <ac:chgData name="Manel Rodriguez Plana" userId="b22fab0f0e21555b" providerId="LiveId" clId="{182E0F4B-400B-469D-B76B-4DB0A44EE5C5}" dt="2019-01-28T17:11:06.690" v="349" actId="26606"/>
          <ac:picMkLst>
            <pc:docMk/>
            <pc:sldMk cId="386279994" sldId="259"/>
            <ac:picMk id="6" creationId="{1741B01A-480F-4903-B165-9F5FFAD82D80}"/>
          </ac:picMkLst>
        </pc:picChg>
        <pc:picChg chg="add del">
          <ac:chgData name="Manel Rodriguez Plana" userId="b22fab0f0e21555b" providerId="LiveId" clId="{182E0F4B-400B-469D-B76B-4DB0A44EE5C5}" dt="2019-01-28T17:07:51.133" v="265" actId="26606"/>
          <ac:picMkLst>
            <pc:docMk/>
            <pc:sldMk cId="386279994" sldId="259"/>
            <ac:picMk id="9" creationId="{ABFE1D33-74D4-49A6-BE38-4E9E88ED963B}"/>
          </ac:picMkLst>
        </pc:picChg>
        <pc:picChg chg="add del">
          <ac:chgData name="Manel Rodriguez Plana" userId="b22fab0f0e21555b" providerId="LiveId" clId="{182E0F4B-400B-469D-B76B-4DB0A44EE5C5}" dt="2019-01-28T17:07:01.725" v="259" actId="26606"/>
          <ac:picMkLst>
            <pc:docMk/>
            <pc:sldMk cId="386279994" sldId="259"/>
            <ac:picMk id="11" creationId="{DBD87452-FC4F-4BDC-ADC8-4CB118A2A658}"/>
          </ac:picMkLst>
        </pc:picChg>
        <pc:picChg chg="add del">
          <ac:chgData name="Manel Rodriguez Plana" userId="b22fab0f0e21555b" providerId="LiveId" clId="{182E0F4B-400B-469D-B76B-4DB0A44EE5C5}" dt="2019-01-28T17:07:01.725" v="259" actId="26606"/>
          <ac:picMkLst>
            <pc:docMk/>
            <pc:sldMk cId="386279994" sldId="259"/>
            <ac:picMk id="13" creationId="{E61CB1A8-848E-4163-B923-E8E45A8758B6}"/>
          </ac:picMkLst>
        </pc:picChg>
        <pc:picChg chg="add del">
          <ac:chgData name="Manel Rodriguez Plana" userId="b22fab0f0e21555b" providerId="LiveId" clId="{182E0F4B-400B-469D-B76B-4DB0A44EE5C5}" dt="2019-01-28T17:07:01.725" v="259" actId="26606"/>
          <ac:picMkLst>
            <pc:docMk/>
            <pc:sldMk cId="386279994" sldId="259"/>
            <ac:picMk id="15" creationId="{1B1A8FA8-12B4-4DAC-9916-EDE743447A70}"/>
          </ac:picMkLst>
        </pc:picChg>
        <pc:picChg chg="add">
          <ac:chgData name="Manel Rodriguez Plana" userId="b22fab0f0e21555b" providerId="LiveId" clId="{182E0F4B-400B-469D-B76B-4DB0A44EE5C5}" dt="2019-01-28T17:11:06.690" v="349" actId="26606"/>
          <ac:picMkLst>
            <pc:docMk/>
            <pc:sldMk cId="386279994" sldId="259"/>
            <ac:picMk id="16" creationId="{14CE8021-4E74-4794-A0E4-ECC2D2D40BB4}"/>
          </ac:picMkLst>
        </pc:picChg>
        <pc:picChg chg="add">
          <ac:chgData name="Manel Rodriguez Plana" userId="b22fab0f0e21555b" providerId="LiveId" clId="{182E0F4B-400B-469D-B76B-4DB0A44EE5C5}" dt="2019-01-28T17:11:06.690" v="349" actId="26606"/>
          <ac:picMkLst>
            <pc:docMk/>
            <pc:sldMk cId="386279994" sldId="259"/>
            <ac:picMk id="18" creationId="{8E078BCD-8B65-4E7B-AE0A-990752A253EC}"/>
          </ac:picMkLst>
        </pc:picChg>
        <pc:picChg chg="add">
          <ac:chgData name="Manel Rodriguez Plana" userId="b22fab0f0e21555b" providerId="LiveId" clId="{182E0F4B-400B-469D-B76B-4DB0A44EE5C5}" dt="2019-01-28T17:11:06.690" v="349" actId="26606"/>
          <ac:picMkLst>
            <pc:docMk/>
            <pc:sldMk cId="386279994" sldId="259"/>
            <ac:picMk id="23" creationId="{34BFAB54-6FA9-45FB-BA3B-3591CB055C34}"/>
          </ac:picMkLst>
        </pc:picChg>
        <pc:picChg chg="add del">
          <ac:chgData name="Manel Rodriguez Plana" userId="b22fab0f0e21555b" providerId="LiveId" clId="{182E0F4B-400B-469D-B76B-4DB0A44EE5C5}" dt="2019-01-28T17:07:01.725" v="259" actId="26606"/>
          <ac:picMkLst>
            <pc:docMk/>
            <pc:sldMk cId="386279994" sldId="259"/>
            <ac:picMk id="27" creationId="{655D1A39-500D-4C26-97A9-AB4AD60D0BBF}"/>
          </ac:picMkLst>
        </pc:picChg>
        <pc:picChg chg="add">
          <ac:chgData name="Manel Rodriguez Plana" userId="b22fab0f0e21555b" providerId="LiveId" clId="{182E0F4B-400B-469D-B76B-4DB0A44EE5C5}" dt="2019-01-28T17:11:06.690" v="349" actId="26606"/>
          <ac:picMkLst>
            <pc:docMk/>
            <pc:sldMk cId="386279994" sldId="259"/>
            <ac:picMk id="31" creationId="{FA208237-3DAA-4805-9225-DBEDE1319E68}"/>
          </ac:picMkLst>
        </pc:picChg>
      </pc:sldChg>
      <pc:sldChg chg="addSp delSp modSp add">
        <pc:chgData name="Manel Rodriguez Plana" userId="b22fab0f0e21555b" providerId="LiveId" clId="{182E0F4B-400B-469D-B76B-4DB0A44EE5C5}" dt="2019-01-28T17:21:30.138" v="519" actId="27636"/>
        <pc:sldMkLst>
          <pc:docMk/>
          <pc:sldMk cId="2223087373" sldId="260"/>
        </pc:sldMkLst>
        <pc:spChg chg="mod">
          <ac:chgData name="Manel Rodriguez Plana" userId="b22fab0f0e21555b" providerId="LiveId" clId="{182E0F4B-400B-469D-B76B-4DB0A44EE5C5}" dt="2019-01-28T17:16:55.407" v="408" actId="20577"/>
          <ac:spMkLst>
            <pc:docMk/>
            <pc:sldMk cId="2223087373" sldId="260"/>
            <ac:spMk id="2" creationId="{CE272D9D-3D45-4D8C-99BD-3AC86890B551}"/>
          </ac:spMkLst>
        </pc:spChg>
        <pc:spChg chg="del">
          <ac:chgData name="Manel Rodriguez Plana" userId="b22fab0f0e21555b" providerId="LiveId" clId="{182E0F4B-400B-469D-B76B-4DB0A44EE5C5}" dt="2019-01-28T17:15:47.596" v="353" actId="931"/>
          <ac:spMkLst>
            <pc:docMk/>
            <pc:sldMk cId="2223087373" sldId="260"/>
            <ac:spMk id="3" creationId="{82650D35-4716-4C58-80BE-AA01C7AFC394}"/>
          </ac:spMkLst>
        </pc:spChg>
        <pc:spChg chg="mod">
          <ac:chgData name="Manel Rodriguez Plana" userId="b22fab0f0e21555b" providerId="LiveId" clId="{182E0F4B-400B-469D-B76B-4DB0A44EE5C5}" dt="2019-01-28T17:21:30.138" v="519" actId="27636"/>
          <ac:spMkLst>
            <pc:docMk/>
            <pc:sldMk cId="2223087373" sldId="260"/>
            <ac:spMk id="4" creationId="{959509FF-C3D8-4894-912B-285711F8A409}"/>
          </ac:spMkLst>
        </pc:spChg>
        <pc:picChg chg="add mod">
          <ac:chgData name="Manel Rodriguez Plana" userId="b22fab0f0e21555b" providerId="LiveId" clId="{182E0F4B-400B-469D-B76B-4DB0A44EE5C5}" dt="2019-01-28T17:16:10.038" v="357" actId="1076"/>
          <ac:picMkLst>
            <pc:docMk/>
            <pc:sldMk cId="2223087373" sldId="260"/>
            <ac:picMk id="6" creationId="{E2B43AB1-2C4E-461F-B707-711450F4F3EC}"/>
          </ac:picMkLst>
        </pc:picChg>
        <pc:picChg chg="add mod">
          <ac:chgData name="Manel Rodriguez Plana" userId="b22fab0f0e21555b" providerId="LiveId" clId="{182E0F4B-400B-469D-B76B-4DB0A44EE5C5}" dt="2019-01-28T17:18:12.816" v="411" actId="14100"/>
          <ac:picMkLst>
            <pc:docMk/>
            <pc:sldMk cId="2223087373" sldId="260"/>
            <ac:picMk id="8" creationId="{2E26D0DE-0A5F-4696-9407-164C16A65375}"/>
          </ac:picMkLst>
        </pc:picChg>
      </pc:sldChg>
      <pc:sldChg chg="add">
        <pc:chgData name="Manel Rodriguez Plana" userId="b22fab0f0e21555b" providerId="LiveId" clId="{182E0F4B-400B-469D-B76B-4DB0A44EE5C5}" dt="2019-01-28T17:20:14.677" v="513"/>
        <pc:sldMkLst>
          <pc:docMk/>
          <pc:sldMk cId="4249816752" sldId="261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28C3CE-2E50-431D-9492-CFB62CE42405}" type="doc">
      <dgm:prSet loTypeId="urn:microsoft.com/office/officeart/2016/7/layout/RepeatingBendingProcessNew" loCatId="process" qsTypeId="urn:microsoft.com/office/officeart/2005/8/quickstyle/simple2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5D4895BE-8770-46A9-B19A-4DC5BADEFB5C}">
      <dgm:prSet/>
      <dgm:spPr/>
      <dgm:t>
        <a:bodyPr/>
        <a:lstStyle/>
        <a:p>
          <a:r>
            <a:rPr lang="ca-ES"/>
            <a:t>COMERÇ ELECTRÒNIC</a:t>
          </a:r>
          <a:endParaRPr lang="en-US"/>
        </a:p>
      </dgm:t>
    </dgm:pt>
    <dgm:pt modelId="{E0E55162-9865-4E4D-B873-47D1BC7ECCE0}" type="parTrans" cxnId="{C70A87C8-A996-44FE-9FE1-B9F5E516EB16}">
      <dgm:prSet/>
      <dgm:spPr/>
      <dgm:t>
        <a:bodyPr/>
        <a:lstStyle/>
        <a:p>
          <a:endParaRPr lang="en-US"/>
        </a:p>
      </dgm:t>
    </dgm:pt>
    <dgm:pt modelId="{42F2CD2E-6E44-49F0-89D4-9333ABDE314A}" type="sibTrans" cxnId="{C70A87C8-A996-44FE-9FE1-B9F5E516EB16}">
      <dgm:prSet/>
      <dgm:spPr/>
      <dgm:t>
        <a:bodyPr/>
        <a:lstStyle/>
        <a:p>
          <a:endParaRPr lang="en-US"/>
        </a:p>
      </dgm:t>
    </dgm:pt>
    <dgm:pt modelId="{58D0B0DE-5377-4EF7-8408-3D2751C5C980}">
      <dgm:prSet/>
      <dgm:spPr/>
      <dgm:t>
        <a:bodyPr/>
        <a:lstStyle/>
        <a:p>
          <a:r>
            <a:rPr lang="ca-ES" dirty="0"/>
            <a:t>Possiblement el canal més </a:t>
          </a:r>
          <a:r>
            <a:rPr lang="ca-ES" dirty="0" err="1"/>
            <a:t>complexe</a:t>
          </a:r>
          <a:endParaRPr lang="en-US" dirty="0"/>
        </a:p>
      </dgm:t>
    </dgm:pt>
    <dgm:pt modelId="{7C4BE433-F3FB-4E8B-9156-F215AE9C62BB}" type="parTrans" cxnId="{72427BEC-F772-4325-8954-2664B20AD735}">
      <dgm:prSet/>
      <dgm:spPr/>
      <dgm:t>
        <a:bodyPr/>
        <a:lstStyle/>
        <a:p>
          <a:endParaRPr lang="en-US"/>
        </a:p>
      </dgm:t>
    </dgm:pt>
    <dgm:pt modelId="{D19911CC-1B09-42A2-B705-E0828A9CCE8B}" type="sibTrans" cxnId="{72427BEC-F772-4325-8954-2664B20AD735}">
      <dgm:prSet/>
      <dgm:spPr/>
      <dgm:t>
        <a:bodyPr/>
        <a:lstStyle/>
        <a:p>
          <a:endParaRPr lang="en-US"/>
        </a:p>
      </dgm:t>
    </dgm:pt>
    <dgm:pt modelId="{96B3F291-F654-456E-8E0D-595EFCD87002}">
      <dgm:prSet/>
      <dgm:spPr/>
      <dgm:t>
        <a:bodyPr/>
        <a:lstStyle/>
        <a:p>
          <a:r>
            <a:rPr lang="ca-ES" dirty="0"/>
            <a:t>Tria del nom i domini</a:t>
          </a:r>
          <a:endParaRPr lang="en-US" dirty="0"/>
        </a:p>
      </dgm:t>
    </dgm:pt>
    <dgm:pt modelId="{CB4A45ED-086A-4F60-AEB1-45DF105B41FF}" type="parTrans" cxnId="{BA4D313F-AFC4-44A4-B44D-8442EAD738D4}">
      <dgm:prSet/>
      <dgm:spPr/>
      <dgm:t>
        <a:bodyPr/>
        <a:lstStyle/>
        <a:p>
          <a:endParaRPr lang="en-US"/>
        </a:p>
      </dgm:t>
    </dgm:pt>
    <dgm:pt modelId="{B0F8D081-96F0-4E5E-8AF2-C23AD8715926}" type="sibTrans" cxnId="{BA4D313F-AFC4-44A4-B44D-8442EAD738D4}">
      <dgm:prSet/>
      <dgm:spPr/>
      <dgm:t>
        <a:bodyPr/>
        <a:lstStyle/>
        <a:p>
          <a:endParaRPr lang="en-US"/>
        </a:p>
      </dgm:t>
    </dgm:pt>
    <dgm:pt modelId="{C122FE0C-E6DF-48C5-B71F-10F3378E810A}">
      <dgm:prSet/>
      <dgm:spPr/>
      <dgm:t>
        <a:bodyPr/>
        <a:lstStyle/>
        <a:p>
          <a:r>
            <a:rPr lang="ca-ES" dirty="0"/>
            <a:t>Registre del nom i compra domini.</a:t>
          </a:r>
          <a:endParaRPr lang="en-US" dirty="0"/>
        </a:p>
      </dgm:t>
    </dgm:pt>
    <dgm:pt modelId="{8BB9B3D0-EBA1-41B5-A8F6-961EF2B323AB}" type="parTrans" cxnId="{D7525CC4-E25A-44E6-830E-654463CF2E79}">
      <dgm:prSet/>
      <dgm:spPr/>
      <dgm:t>
        <a:bodyPr/>
        <a:lstStyle/>
        <a:p>
          <a:endParaRPr lang="en-US"/>
        </a:p>
      </dgm:t>
    </dgm:pt>
    <dgm:pt modelId="{DEA8610B-F0B8-44BF-B8BA-83767372FA54}" type="sibTrans" cxnId="{D7525CC4-E25A-44E6-830E-654463CF2E79}">
      <dgm:prSet/>
      <dgm:spPr/>
      <dgm:t>
        <a:bodyPr/>
        <a:lstStyle/>
        <a:p>
          <a:endParaRPr lang="en-US"/>
        </a:p>
      </dgm:t>
    </dgm:pt>
    <dgm:pt modelId="{A7D4E97C-2D4E-45B3-992A-60B02C87CA3F}">
      <dgm:prSet/>
      <dgm:spPr/>
      <dgm:t>
        <a:bodyPr/>
        <a:lstStyle/>
        <a:p>
          <a:r>
            <a:rPr lang="ca-ES" dirty="0"/>
            <a:t>Tria de la plataforma per realitzar la botiga</a:t>
          </a:r>
          <a:endParaRPr lang="en-US" dirty="0"/>
        </a:p>
      </dgm:t>
    </dgm:pt>
    <dgm:pt modelId="{31201BE0-5E25-4BAE-915E-BA12014EC89D}" type="parTrans" cxnId="{A644C836-2D94-467B-A0CC-B46738C55678}">
      <dgm:prSet/>
      <dgm:spPr/>
      <dgm:t>
        <a:bodyPr/>
        <a:lstStyle/>
        <a:p>
          <a:endParaRPr lang="en-US"/>
        </a:p>
      </dgm:t>
    </dgm:pt>
    <dgm:pt modelId="{EFF29183-D7A4-4546-8DBA-98DBF331A0CF}" type="sibTrans" cxnId="{A644C836-2D94-467B-A0CC-B46738C55678}">
      <dgm:prSet/>
      <dgm:spPr/>
      <dgm:t>
        <a:bodyPr/>
        <a:lstStyle/>
        <a:p>
          <a:endParaRPr lang="en-US"/>
        </a:p>
      </dgm:t>
    </dgm:pt>
    <dgm:pt modelId="{ECE23709-759A-4C92-8FB2-9C9E1CB6106E}">
      <dgm:prSet/>
      <dgm:spPr/>
      <dgm:t>
        <a:bodyPr/>
        <a:lstStyle/>
        <a:p>
          <a:r>
            <a:rPr lang="ca-ES" dirty="0"/>
            <a:t>Disseny del e-</a:t>
          </a:r>
          <a:r>
            <a:rPr lang="ca-ES" dirty="0" err="1"/>
            <a:t>commerce</a:t>
          </a:r>
          <a:r>
            <a:rPr lang="ca-ES" dirty="0"/>
            <a:t> </a:t>
          </a:r>
          <a:endParaRPr lang="en-US" dirty="0"/>
        </a:p>
      </dgm:t>
    </dgm:pt>
    <dgm:pt modelId="{7BE8E334-B0DC-4F7D-A327-B3D3448EF5BB}" type="parTrans" cxnId="{F635B7B4-F0F0-4E73-904E-3F2E10F484FA}">
      <dgm:prSet/>
      <dgm:spPr/>
      <dgm:t>
        <a:bodyPr/>
        <a:lstStyle/>
        <a:p>
          <a:endParaRPr lang="en-US"/>
        </a:p>
      </dgm:t>
    </dgm:pt>
    <dgm:pt modelId="{9DBA6BFB-48DD-4353-BA62-DAEB43E8586F}" type="sibTrans" cxnId="{F635B7B4-F0F0-4E73-904E-3F2E10F484FA}">
      <dgm:prSet/>
      <dgm:spPr/>
      <dgm:t>
        <a:bodyPr/>
        <a:lstStyle/>
        <a:p>
          <a:endParaRPr lang="en-US"/>
        </a:p>
      </dgm:t>
    </dgm:pt>
    <dgm:pt modelId="{22AB00AD-7A62-4E6E-A887-37906095999A}">
      <dgm:prSet/>
      <dgm:spPr/>
      <dgm:t>
        <a:bodyPr/>
        <a:lstStyle/>
        <a:p>
          <a:r>
            <a:rPr lang="ca-ES" dirty="0"/>
            <a:t>Introducció de productes</a:t>
          </a:r>
          <a:endParaRPr lang="en-US" dirty="0"/>
        </a:p>
      </dgm:t>
    </dgm:pt>
    <dgm:pt modelId="{066B578C-FCF3-46B3-966D-BB96B815E561}" type="parTrans" cxnId="{5E95E581-9062-45F0-B84E-098F215E3CD5}">
      <dgm:prSet/>
      <dgm:spPr/>
      <dgm:t>
        <a:bodyPr/>
        <a:lstStyle/>
        <a:p>
          <a:endParaRPr lang="en-US"/>
        </a:p>
      </dgm:t>
    </dgm:pt>
    <dgm:pt modelId="{28448DD5-9250-48BD-9010-540B423C792C}" type="sibTrans" cxnId="{5E95E581-9062-45F0-B84E-098F215E3CD5}">
      <dgm:prSet/>
      <dgm:spPr/>
      <dgm:t>
        <a:bodyPr/>
        <a:lstStyle/>
        <a:p>
          <a:endParaRPr lang="en-US"/>
        </a:p>
      </dgm:t>
    </dgm:pt>
    <dgm:pt modelId="{62E849C0-72D3-4DCA-999C-E37A895DDFC5}">
      <dgm:prSet/>
      <dgm:spPr/>
      <dgm:t>
        <a:bodyPr/>
        <a:lstStyle/>
        <a:p>
          <a:r>
            <a:rPr lang="ca-ES" dirty="0"/>
            <a:t>Descripcions per SEO</a:t>
          </a:r>
          <a:endParaRPr lang="en-US" dirty="0"/>
        </a:p>
      </dgm:t>
    </dgm:pt>
    <dgm:pt modelId="{57FB93A5-8BE2-43B7-AC00-599CF35F3770}" type="parTrans" cxnId="{BDF97631-8D1A-46F3-BAAE-8F5C076C9348}">
      <dgm:prSet/>
      <dgm:spPr/>
      <dgm:t>
        <a:bodyPr/>
        <a:lstStyle/>
        <a:p>
          <a:endParaRPr lang="en-US"/>
        </a:p>
      </dgm:t>
    </dgm:pt>
    <dgm:pt modelId="{97FE640C-4959-4C61-9BDF-D538AF6A00D2}" type="sibTrans" cxnId="{BDF97631-8D1A-46F3-BAAE-8F5C076C9348}">
      <dgm:prSet/>
      <dgm:spPr/>
      <dgm:t>
        <a:bodyPr/>
        <a:lstStyle/>
        <a:p>
          <a:endParaRPr lang="en-US"/>
        </a:p>
      </dgm:t>
    </dgm:pt>
    <dgm:pt modelId="{3E407B91-4560-40A9-9DF0-B4D176E4E535}">
      <dgm:prSet/>
      <dgm:spPr/>
      <dgm:t>
        <a:bodyPr/>
        <a:lstStyle/>
        <a:p>
          <a:r>
            <a:rPr lang="ca-ES" dirty="0"/>
            <a:t>Carret de compra amb  sortida ràpida</a:t>
          </a:r>
          <a:endParaRPr lang="en-US" dirty="0"/>
        </a:p>
      </dgm:t>
    </dgm:pt>
    <dgm:pt modelId="{B2E07A0B-3BC2-4AF7-BA11-F44C361FD696}" type="parTrans" cxnId="{DD7B6DFF-CA48-4BD4-934A-F94E25966831}">
      <dgm:prSet/>
      <dgm:spPr/>
      <dgm:t>
        <a:bodyPr/>
        <a:lstStyle/>
        <a:p>
          <a:endParaRPr lang="en-US"/>
        </a:p>
      </dgm:t>
    </dgm:pt>
    <dgm:pt modelId="{C60085C2-6EE7-48F6-8C27-D3A0AED50DE7}" type="sibTrans" cxnId="{DD7B6DFF-CA48-4BD4-934A-F94E25966831}">
      <dgm:prSet/>
      <dgm:spPr/>
      <dgm:t>
        <a:bodyPr/>
        <a:lstStyle/>
        <a:p>
          <a:endParaRPr lang="en-US"/>
        </a:p>
      </dgm:t>
    </dgm:pt>
    <dgm:pt modelId="{CC8B9EBC-6ACD-41CC-9580-85AEF1249FB5}">
      <dgm:prSet/>
      <dgm:spPr/>
      <dgm:t>
        <a:bodyPr/>
        <a:lstStyle/>
        <a:p>
          <a:r>
            <a:rPr lang="ca-ES" dirty="0"/>
            <a:t>Mitjans de pagament</a:t>
          </a:r>
          <a:endParaRPr lang="en-US" dirty="0"/>
        </a:p>
      </dgm:t>
    </dgm:pt>
    <dgm:pt modelId="{FEC018B4-81D4-4652-BD8E-2C6368DA43F5}" type="parTrans" cxnId="{4D5A738D-954D-4999-84FC-69895389F2CB}">
      <dgm:prSet/>
      <dgm:spPr/>
      <dgm:t>
        <a:bodyPr/>
        <a:lstStyle/>
        <a:p>
          <a:endParaRPr lang="en-US"/>
        </a:p>
      </dgm:t>
    </dgm:pt>
    <dgm:pt modelId="{74CAEA3D-5689-4D50-940E-CE01ABFAAA16}" type="sibTrans" cxnId="{4D5A738D-954D-4999-84FC-69895389F2CB}">
      <dgm:prSet/>
      <dgm:spPr/>
      <dgm:t>
        <a:bodyPr/>
        <a:lstStyle/>
        <a:p>
          <a:endParaRPr lang="en-US"/>
        </a:p>
      </dgm:t>
    </dgm:pt>
    <dgm:pt modelId="{10E0A439-5BD8-41A6-B180-1F89DD90371C}">
      <dgm:prSet/>
      <dgm:spPr/>
      <dgm:t>
        <a:bodyPr/>
        <a:lstStyle/>
        <a:p>
          <a:r>
            <a:rPr lang="ca-ES" dirty="0"/>
            <a:t>Tipus de transport i enviament</a:t>
          </a:r>
          <a:endParaRPr lang="en-US" dirty="0"/>
        </a:p>
      </dgm:t>
    </dgm:pt>
    <dgm:pt modelId="{2B345777-5D91-4718-9185-BF4E67AFA224}" type="parTrans" cxnId="{75014968-43FD-4F38-A890-80209F8D58C9}">
      <dgm:prSet/>
      <dgm:spPr/>
      <dgm:t>
        <a:bodyPr/>
        <a:lstStyle/>
        <a:p>
          <a:endParaRPr lang="en-US"/>
        </a:p>
      </dgm:t>
    </dgm:pt>
    <dgm:pt modelId="{ED216A6E-4BF3-43CB-867C-A81C8451A85C}" type="sibTrans" cxnId="{75014968-43FD-4F38-A890-80209F8D58C9}">
      <dgm:prSet/>
      <dgm:spPr/>
      <dgm:t>
        <a:bodyPr/>
        <a:lstStyle/>
        <a:p>
          <a:endParaRPr lang="en-US"/>
        </a:p>
      </dgm:t>
    </dgm:pt>
    <dgm:pt modelId="{7C76E57F-032C-46B6-8A1B-AD47E984C331}">
      <dgm:prSet/>
      <dgm:spPr/>
      <dgm:t>
        <a:bodyPr/>
        <a:lstStyle/>
        <a:p>
          <a:r>
            <a:rPr lang="ca-ES" dirty="0"/>
            <a:t>Gestió logística de les mercaderies </a:t>
          </a:r>
          <a:endParaRPr lang="en-US" dirty="0"/>
        </a:p>
      </dgm:t>
    </dgm:pt>
    <dgm:pt modelId="{A145A2B1-42B2-4148-B4F3-FD2221AB8DEE}" type="parTrans" cxnId="{61D3A959-12CC-4510-A43A-01DC86CC4C62}">
      <dgm:prSet/>
      <dgm:spPr/>
      <dgm:t>
        <a:bodyPr/>
        <a:lstStyle/>
        <a:p>
          <a:endParaRPr lang="en-US"/>
        </a:p>
      </dgm:t>
    </dgm:pt>
    <dgm:pt modelId="{E127D9BF-A018-4E84-B4D0-2EF901740A2A}" type="sibTrans" cxnId="{61D3A959-12CC-4510-A43A-01DC86CC4C62}">
      <dgm:prSet/>
      <dgm:spPr/>
      <dgm:t>
        <a:bodyPr/>
        <a:lstStyle/>
        <a:p>
          <a:endParaRPr lang="en-US"/>
        </a:p>
      </dgm:t>
    </dgm:pt>
    <dgm:pt modelId="{9236047E-AB8E-4D4F-B7DD-D73641B10886}">
      <dgm:prSet/>
      <dgm:spPr/>
      <dgm:t>
        <a:bodyPr/>
        <a:lstStyle/>
        <a:p>
          <a:r>
            <a:rPr lang="ca-ES" dirty="0" err="1"/>
            <a:t>Marketing</a:t>
          </a:r>
          <a:r>
            <a:rPr lang="ca-ES" dirty="0"/>
            <a:t> digital, SEO, SEM</a:t>
          </a:r>
          <a:endParaRPr lang="en-US" dirty="0"/>
        </a:p>
      </dgm:t>
    </dgm:pt>
    <dgm:pt modelId="{DFB6DDE1-E4AA-4410-91FA-57E3D70AD9D2}" type="parTrans" cxnId="{F28EC4FD-B7E2-424C-B0E6-54772C11ED12}">
      <dgm:prSet/>
      <dgm:spPr/>
      <dgm:t>
        <a:bodyPr/>
        <a:lstStyle/>
        <a:p>
          <a:endParaRPr lang="en-US"/>
        </a:p>
      </dgm:t>
    </dgm:pt>
    <dgm:pt modelId="{C8A83A6C-D6C2-4E90-997F-4E5D0E9E6F03}" type="sibTrans" cxnId="{F28EC4FD-B7E2-424C-B0E6-54772C11ED12}">
      <dgm:prSet/>
      <dgm:spPr/>
      <dgm:t>
        <a:bodyPr/>
        <a:lstStyle/>
        <a:p>
          <a:endParaRPr lang="en-US"/>
        </a:p>
      </dgm:t>
    </dgm:pt>
    <dgm:pt modelId="{0E4268F4-DDE6-4B6A-84AB-8145FE948414}" type="pres">
      <dgm:prSet presAssocID="{6228C3CE-2E50-431D-9492-CFB62CE42405}" presName="Name0" presStyleCnt="0">
        <dgm:presLayoutVars>
          <dgm:dir/>
          <dgm:resizeHandles val="exact"/>
        </dgm:presLayoutVars>
      </dgm:prSet>
      <dgm:spPr/>
    </dgm:pt>
    <dgm:pt modelId="{7732B9E3-89A3-40F8-8B92-CABD6C13E5A3}" type="pres">
      <dgm:prSet presAssocID="{5D4895BE-8770-46A9-B19A-4DC5BADEFB5C}" presName="node" presStyleLbl="node1" presStyleIdx="0" presStyleCnt="2">
        <dgm:presLayoutVars>
          <dgm:bulletEnabled val="1"/>
        </dgm:presLayoutVars>
      </dgm:prSet>
      <dgm:spPr/>
    </dgm:pt>
    <dgm:pt modelId="{17CAF175-38D5-4FB4-96DA-E939361536B1}" type="pres">
      <dgm:prSet presAssocID="{42F2CD2E-6E44-49F0-89D4-9333ABDE314A}" presName="sibTrans" presStyleLbl="sibTrans1D1" presStyleIdx="0" presStyleCnt="1"/>
      <dgm:spPr/>
    </dgm:pt>
    <dgm:pt modelId="{3D3DB7C3-BDE5-4B5A-ACAC-E38FEE345E93}" type="pres">
      <dgm:prSet presAssocID="{42F2CD2E-6E44-49F0-89D4-9333ABDE314A}" presName="connectorText" presStyleLbl="sibTrans1D1" presStyleIdx="0" presStyleCnt="1"/>
      <dgm:spPr/>
    </dgm:pt>
    <dgm:pt modelId="{21BE615A-7905-4049-A343-3FDE2B94975E}" type="pres">
      <dgm:prSet presAssocID="{58D0B0DE-5377-4EF7-8408-3D2751C5C980}" presName="node" presStyleLbl="node1" presStyleIdx="1" presStyleCnt="2">
        <dgm:presLayoutVars>
          <dgm:bulletEnabled val="1"/>
        </dgm:presLayoutVars>
      </dgm:prSet>
      <dgm:spPr/>
    </dgm:pt>
  </dgm:ptLst>
  <dgm:cxnLst>
    <dgm:cxn modelId="{C5BB2603-6DD2-41C2-9D75-9427D21F2B99}" type="presOf" srcId="{A7D4E97C-2D4E-45B3-992A-60B02C87CA3F}" destId="{21BE615A-7905-4049-A343-3FDE2B94975E}" srcOrd="0" destOrd="3" presId="urn:microsoft.com/office/officeart/2016/7/layout/RepeatingBendingProcessNew"/>
    <dgm:cxn modelId="{DE89F922-5BC9-4B6D-A711-927FDA396CEC}" type="presOf" srcId="{58D0B0DE-5377-4EF7-8408-3D2751C5C980}" destId="{21BE615A-7905-4049-A343-3FDE2B94975E}" srcOrd="0" destOrd="0" presId="urn:microsoft.com/office/officeart/2016/7/layout/RepeatingBendingProcessNew"/>
    <dgm:cxn modelId="{A733DA27-DE79-49DF-BCE7-7B22DD8193B3}" type="presOf" srcId="{CC8B9EBC-6ACD-41CC-9580-85AEF1249FB5}" destId="{21BE615A-7905-4049-A343-3FDE2B94975E}" srcOrd="0" destOrd="8" presId="urn:microsoft.com/office/officeart/2016/7/layout/RepeatingBendingProcessNew"/>
    <dgm:cxn modelId="{BDF97631-8D1A-46F3-BAAE-8F5C076C9348}" srcId="{58D0B0DE-5377-4EF7-8408-3D2751C5C980}" destId="{62E849C0-72D3-4DCA-999C-E37A895DDFC5}" srcOrd="5" destOrd="0" parTransId="{57FB93A5-8BE2-43B7-AC00-599CF35F3770}" sibTransId="{97FE640C-4959-4C61-9BDF-D538AF6A00D2}"/>
    <dgm:cxn modelId="{C91DD831-2995-4D34-8E55-26D7401BFCC7}" type="presOf" srcId="{42F2CD2E-6E44-49F0-89D4-9333ABDE314A}" destId="{17CAF175-38D5-4FB4-96DA-E939361536B1}" srcOrd="0" destOrd="0" presId="urn:microsoft.com/office/officeart/2016/7/layout/RepeatingBendingProcessNew"/>
    <dgm:cxn modelId="{A644C836-2D94-467B-A0CC-B46738C55678}" srcId="{58D0B0DE-5377-4EF7-8408-3D2751C5C980}" destId="{A7D4E97C-2D4E-45B3-992A-60B02C87CA3F}" srcOrd="2" destOrd="0" parTransId="{31201BE0-5E25-4BAE-915E-BA12014EC89D}" sibTransId="{EFF29183-D7A4-4546-8DBA-98DBF331A0CF}"/>
    <dgm:cxn modelId="{A4B8FA3A-5063-4CBD-B30B-223EFE879897}" type="presOf" srcId="{ECE23709-759A-4C92-8FB2-9C9E1CB6106E}" destId="{21BE615A-7905-4049-A343-3FDE2B94975E}" srcOrd="0" destOrd="4" presId="urn:microsoft.com/office/officeart/2016/7/layout/RepeatingBendingProcessNew"/>
    <dgm:cxn modelId="{BA4D313F-AFC4-44A4-B44D-8442EAD738D4}" srcId="{58D0B0DE-5377-4EF7-8408-3D2751C5C980}" destId="{96B3F291-F654-456E-8E0D-595EFCD87002}" srcOrd="0" destOrd="0" parTransId="{CB4A45ED-086A-4F60-AEB1-45DF105B41FF}" sibTransId="{B0F8D081-96F0-4E5E-8AF2-C23AD8715926}"/>
    <dgm:cxn modelId="{E0C78061-735B-4680-940C-1D10B563C684}" type="presOf" srcId="{9236047E-AB8E-4D4F-B7DD-D73641B10886}" destId="{21BE615A-7905-4049-A343-3FDE2B94975E}" srcOrd="0" destOrd="11" presId="urn:microsoft.com/office/officeart/2016/7/layout/RepeatingBendingProcessNew"/>
    <dgm:cxn modelId="{8A5A4563-527A-4254-876D-62766BEB8A38}" type="presOf" srcId="{62E849C0-72D3-4DCA-999C-E37A895DDFC5}" destId="{21BE615A-7905-4049-A343-3FDE2B94975E}" srcOrd="0" destOrd="6" presId="urn:microsoft.com/office/officeart/2016/7/layout/RepeatingBendingProcessNew"/>
    <dgm:cxn modelId="{75014968-43FD-4F38-A890-80209F8D58C9}" srcId="{58D0B0DE-5377-4EF7-8408-3D2751C5C980}" destId="{10E0A439-5BD8-41A6-B180-1F89DD90371C}" srcOrd="8" destOrd="0" parTransId="{2B345777-5D91-4718-9185-BF4E67AFA224}" sibTransId="{ED216A6E-4BF3-43CB-867C-A81C8451A85C}"/>
    <dgm:cxn modelId="{39B89268-1CEE-4075-984B-DCFD007E3EFE}" type="presOf" srcId="{42F2CD2E-6E44-49F0-89D4-9333ABDE314A}" destId="{3D3DB7C3-BDE5-4B5A-ACAC-E38FEE345E93}" srcOrd="1" destOrd="0" presId="urn:microsoft.com/office/officeart/2016/7/layout/RepeatingBendingProcessNew"/>
    <dgm:cxn modelId="{DC455E52-9E60-4615-ACD0-1AD24D820A2B}" type="presOf" srcId="{5D4895BE-8770-46A9-B19A-4DC5BADEFB5C}" destId="{7732B9E3-89A3-40F8-8B92-CABD6C13E5A3}" srcOrd="0" destOrd="0" presId="urn:microsoft.com/office/officeart/2016/7/layout/RepeatingBendingProcessNew"/>
    <dgm:cxn modelId="{BC6FD354-00F0-401E-BA81-8B0F18181CB0}" type="presOf" srcId="{6228C3CE-2E50-431D-9492-CFB62CE42405}" destId="{0E4268F4-DDE6-4B6A-84AB-8145FE948414}" srcOrd="0" destOrd="0" presId="urn:microsoft.com/office/officeart/2016/7/layout/RepeatingBendingProcessNew"/>
    <dgm:cxn modelId="{44AF5758-830F-47D7-8C2F-21FC63FB61D8}" type="presOf" srcId="{3E407B91-4560-40A9-9DF0-B4D176E4E535}" destId="{21BE615A-7905-4049-A343-3FDE2B94975E}" srcOrd="0" destOrd="7" presId="urn:microsoft.com/office/officeart/2016/7/layout/RepeatingBendingProcessNew"/>
    <dgm:cxn modelId="{61D3A959-12CC-4510-A43A-01DC86CC4C62}" srcId="{58D0B0DE-5377-4EF7-8408-3D2751C5C980}" destId="{7C76E57F-032C-46B6-8A1B-AD47E984C331}" srcOrd="9" destOrd="0" parTransId="{A145A2B1-42B2-4148-B4F3-FD2221AB8DEE}" sibTransId="{E127D9BF-A018-4E84-B4D0-2EF901740A2A}"/>
    <dgm:cxn modelId="{E942897D-399B-4E52-9396-E9898179416A}" type="presOf" srcId="{10E0A439-5BD8-41A6-B180-1F89DD90371C}" destId="{21BE615A-7905-4049-A343-3FDE2B94975E}" srcOrd="0" destOrd="9" presId="urn:microsoft.com/office/officeart/2016/7/layout/RepeatingBendingProcessNew"/>
    <dgm:cxn modelId="{5E95E581-9062-45F0-B84E-098F215E3CD5}" srcId="{58D0B0DE-5377-4EF7-8408-3D2751C5C980}" destId="{22AB00AD-7A62-4E6E-A887-37906095999A}" srcOrd="4" destOrd="0" parTransId="{066B578C-FCF3-46B3-966D-BB96B815E561}" sibTransId="{28448DD5-9250-48BD-9010-540B423C792C}"/>
    <dgm:cxn modelId="{28579C89-5BA2-427B-92BC-C6F1C61EA66F}" type="presOf" srcId="{7C76E57F-032C-46B6-8A1B-AD47E984C331}" destId="{21BE615A-7905-4049-A343-3FDE2B94975E}" srcOrd="0" destOrd="10" presId="urn:microsoft.com/office/officeart/2016/7/layout/RepeatingBendingProcessNew"/>
    <dgm:cxn modelId="{4D5A738D-954D-4999-84FC-69895389F2CB}" srcId="{58D0B0DE-5377-4EF7-8408-3D2751C5C980}" destId="{CC8B9EBC-6ACD-41CC-9580-85AEF1249FB5}" srcOrd="7" destOrd="0" parTransId="{FEC018B4-81D4-4652-BD8E-2C6368DA43F5}" sibTransId="{74CAEA3D-5689-4D50-940E-CE01ABFAAA16}"/>
    <dgm:cxn modelId="{D3B06DB3-A521-4876-8FC2-B81E86ED94EE}" type="presOf" srcId="{22AB00AD-7A62-4E6E-A887-37906095999A}" destId="{21BE615A-7905-4049-A343-3FDE2B94975E}" srcOrd="0" destOrd="5" presId="urn:microsoft.com/office/officeart/2016/7/layout/RepeatingBendingProcessNew"/>
    <dgm:cxn modelId="{F635B7B4-F0F0-4E73-904E-3F2E10F484FA}" srcId="{58D0B0DE-5377-4EF7-8408-3D2751C5C980}" destId="{ECE23709-759A-4C92-8FB2-9C9E1CB6106E}" srcOrd="3" destOrd="0" parTransId="{7BE8E334-B0DC-4F7D-A327-B3D3448EF5BB}" sibTransId="{9DBA6BFB-48DD-4353-BA62-DAEB43E8586F}"/>
    <dgm:cxn modelId="{D7525CC4-E25A-44E6-830E-654463CF2E79}" srcId="{58D0B0DE-5377-4EF7-8408-3D2751C5C980}" destId="{C122FE0C-E6DF-48C5-B71F-10F3378E810A}" srcOrd="1" destOrd="0" parTransId="{8BB9B3D0-EBA1-41B5-A8F6-961EF2B323AB}" sibTransId="{DEA8610B-F0B8-44BF-B8BA-83767372FA54}"/>
    <dgm:cxn modelId="{C70A87C8-A996-44FE-9FE1-B9F5E516EB16}" srcId="{6228C3CE-2E50-431D-9492-CFB62CE42405}" destId="{5D4895BE-8770-46A9-B19A-4DC5BADEFB5C}" srcOrd="0" destOrd="0" parTransId="{E0E55162-9865-4E4D-B873-47D1BC7ECCE0}" sibTransId="{42F2CD2E-6E44-49F0-89D4-9333ABDE314A}"/>
    <dgm:cxn modelId="{E720C5CF-319E-40DB-963F-4F355A04D8D6}" type="presOf" srcId="{C122FE0C-E6DF-48C5-B71F-10F3378E810A}" destId="{21BE615A-7905-4049-A343-3FDE2B94975E}" srcOrd="0" destOrd="2" presId="urn:microsoft.com/office/officeart/2016/7/layout/RepeatingBendingProcessNew"/>
    <dgm:cxn modelId="{72427BEC-F772-4325-8954-2664B20AD735}" srcId="{6228C3CE-2E50-431D-9492-CFB62CE42405}" destId="{58D0B0DE-5377-4EF7-8408-3D2751C5C980}" srcOrd="1" destOrd="0" parTransId="{7C4BE433-F3FB-4E8B-9156-F215AE9C62BB}" sibTransId="{D19911CC-1B09-42A2-B705-E0828A9CCE8B}"/>
    <dgm:cxn modelId="{8CFC03F1-517E-44B6-B4E1-5B3661A6892A}" type="presOf" srcId="{96B3F291-F654-456E-8E0D-595EFCD87002}" destId="{21BE615A-7905-4049-A343-3FDE2B94975E}" srcOrd="0" destOrd="1" presId="urn:microsoft.com/office/officeart/2016/7/layout/RepeatingBendingProcessNew"/>
    <dgm:cxn modelId="{F28EC4FD-B7E2-424C-B0E6-54772C11ED12}" srcId="{58D0B0DE-5377-4EF7-8408-3D2751C5C980}" destId="{9236047E-AB8E-4D4F-B7DD-D73641B10886}" srcOrd="10" destOrd="0" parTransId="{DFB6DDE1-E4AA-4410-91FA-57E3D70AD9D2}" sibTransId="{C8A83A6C-D6C2-4E90-997F-4E5D0E9E6F03}"/>
    <dgm:cxn modelId="{DD7B6DFF-CA48-4BD4-934A-F94E25966831}" srcId="{58D0B0DE-5377-4EF7-8408-3D2751C5C980}" destId="{3E407B91-4560-40A9-9DF0-B4D176E4E535}" srcOrd="6" destOrd="0" parTransId="{B2E07A0B-3BC2-4AF7-BA11-F44C361FD696}" sibTransId="{C60085C2-6EE7-48F6-8C27-D3A0AED50DE7}"/>
    <dgm:cxn modelId="{D95415AA-3576-46EC-B954-A138EE154ABF}" type="presParOf" srcId="{0E4268F4-DDE6-4B6A-84AB-8145FE948414}" destId="{7732B9E3-89A3-40F8-8B92-CABD6C13E5A3}" srcOrd="0" destOrd="0" presId="urn:microsoft.com/office/officeart/2016/7/layout/RepeatingBendingProcessNew"/>
    <dgm:cxn modelId="{8885CE41-F0CF-40EB-9339-660FFC29A95E}" type="presParOf" srcId="{0E4268F4-DDE6-4B6A-84AB-8145FE948414}" destId="{17CAF175-38D5-4FB4-96DA-E939361536B1}" srcOrd="1" destOrd="0" presId="urn:microsoft.com/office/officeart/2016/7/layout/RepeatingBendingProcessNew"/>
    <dgm:cxn modelId="{C9A86167-AE42-403B-A4DB-54CADCA52753}" type="presParOf" srcId="{17CAF175-38D5-4FB4-96DA-E939361536B1}" destId="{3D3DB7C3-BDE5-4B5A-ACAC-E38FEE345E93}" srcOrd="0" destOrd="0" presId="urn:microsoft.com/office/officeart/2016/7/layout/RepeatingBendingProcessNew"/>
    <dgm:cxn modelId="{78695412-AE93-4CAD-87BB-02D53AEF8FAC}" type="presParOf" srcId="{0E4268F4-DDE6-4B6A-84AB-8145FE948414}" destId="{21BE615A-7905-4049-A343-3FDE2B94975E}" srcOrd="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ED332F-5F9D-46DD-BD3C-6ADCF48883CD}" type="doc">
      <dgm:prSet loTypeId="urn:microsoft.com/office/officeart/2005/8/layout/process5" loCatId="process" qsTypeId="urn:microsoft.com/office/officeart/2005/8/quickstyle/simple5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236C950-E64E-4411-85EB-684FC15736A1}">
      <dgm:prSet/>
      <dgm:spPr/>
      <dgm:t>
        <a:bodyPr/>
        <a:lstStyle/>
        <a:p>
          <a:r>
            <a:rPr lang="ca-ES"/>
            <a:t>PUBLICITAT</a:t>
          </a:r>
          <a:endParaRPr lang="en-US"/>
        </a:p>
      </dgm:t>
    </dgm:pt>
    <dgm:pt modelId="{C3799873-95C2-47B3-A1A8-CF99D7697D64}" type="parTrans" cxnId="{47E4E734-C0C2-4619-BE2C-F3271ACC7CD8}">
      <dgm:prSet/>
      <dgm:spPr/>
      <dgm:t>
        <a:bodyPr/>
        <a:lstStyle/>
        <a:p>
          <a:endParaRPr lang="en-US"/>
        </a:p>
      </dgm:t>
    </dgm:pt>
    <dgm:pt modelId="{1CA7D18E-EFE4-4A55-83DF-377016DCB4FD}" type="sibTrans" cxnId="{47E4E734-C0C2-4619-BE2C-F3271ACC7CD8}">
      <dgm:prSet/>
      <dgm:spPr/>
      <dgm:t>
        <a:bodyPr/>
        <a:lstStyle/>
        <a:p>
          <a:endParaRPr lang="en-US"/>
        </a:p>
      </dgm:t>
    </dgm:pt>
    <dgm:pt modelId="{BB33D2A8-5E2B-4B7B-AD73-E474D2E9419E}">
      <dgm:prSet/>
      <dgm:spPr/>
      <dgm:t>
        <a:bodyPr/>
        <a:lstStyle/>
        <a:p>
          <a:r>
            <a:rPr lang="ca-ES"/>
            <a:t>Blogs, Youtubers, Instagramers, usuaris de xxss, influencers</a:t>
          </a:r>
          <a:endParaRPr lang="en-US"/>
        </a:p>
      </dgm:t>
    </dgm:pt>
    <dgm:pt modelId="{84EF0389-4906-4218-B96B-DF380A7693CD}" type="parTrans" cxnId="{D69A8259-6A09-45F7-80F4-C2ED0E0C0387}">
      <dgm:prSet/>
      <dgm:spPr/>
      <dgm:t>
        <a:bodyPr/>
        <a:lstStyle/>
        <a:p>
          <a:endParaRPr lang="en-US"/>
        </a:p>
      </dgm:t>
    </dgm:pt>
    <dgm:pt modelId="{6A7492D4-7A88-4CCB-9A2F-D115903E4524}" type="sibTrans" cxnId="{D69A8259-6A09-45F7-80F4-C2ED0E0C0387}">
      <dgm:prSet/>
      <dgm:spPr/>
      <dgm:t>
        <a:bodyPr/>
        <a:lstStyle/>
        <a:p>
          <a:endParaRPr lang="en-US"/>
        </a:p>
      </dgm:t>
    </dgm:pt>
    <dgm:pt modelId="{5C15D921-363F-4BEF-85D3-F9474698298E}">
      <dgm:prSet/>
      <dgm:spPr/>
      <dgm:t>
        <a:bodyPr/>
        <a:lstStyle/>
        <a:p>
          <a:r>
            <a:rPr lang="ca-ES"/>
            <a:t>El més típic es cobren uns ingressos per clic que tenen els anuncis publicitaris al nostre Blog. Poden ser anuncis de Google, o de companyies que ens contacten directament.</a:t>
          </a:r>
          <a:endParaRPr lang="en-US"/>
        </a:p>
      </dgm:t>
    </dgm:pt>
    <dgm:pt modelId="{A4D20030-DB5B-4F78-ACD2-409F26419AE9}" type="parTrans" cxnId="{A2AF7354-AFCB-48F5-88DD-2C5E76A403BB}">
      <dgm:prSet/>
      <dgm:spPr/>
      <dgm:t>
        <a:bodyPr/>
        <a:lstStyle/>
        <a:p>
          <a:endParaRPr lang="en-US"/>
        </a:p>
      </dgm:t>
    </dgm:pt>
    <dgm:pt modelId="{D1C5FB3A-9F0A-4C28-A2DF-B64A49830967}" type="sibTrans" cxnId="{A2AF7354-AFCB-48F5-88DD-2C5E76A403BB}">
      <dgm:prSet/>
      <dgm:spPr/>
      <dgm:t>
        <a:bodyPr/>
        <a:lstStyle/>
        <a:p>
          <a:endParaRPr lang="en-US"/>
        </a:p>
      </dgm:t>
    </dgm:pt>
    <dgm:pt modelId="{3C12D3A3-68C1-442B-883B-97657329D5F0}">
      <dgm:prSet/>
      <dgm:spPr/>
      <dgm:t>
        <a:bodyPr/>
        <a:lstStyle/>
        <a:p>
          <a:r>
            <a:rPr lang="ca-ES"/>
            <a:t>En el cas de les xxss, a Youtube es cobra segons número de visites als vídeos, a Instagram, Facebook i Twitter en funció del número de seguidors les compensacions poden ser molt altes.</a:t>
          </a:r>
          <a:endParaRPr lang="en-US"/>
        </a:p>
      </dgm:t>
    </dgm:pt>
    <dgm:pt modelId="{C7D8AB2A-576B-45BF-88FD-9E4CB3838069}" type="parTrans" cxnId="{FC70A4CB-D407-4402-BEF9-A6F7BD244657}">
      <dgm:prSet/>
      <dgm:spPr/>
      <dgm:t>
        <a:bodyPr/>
        <a:lstStyle/>
        <a:p>
          <a:endParaRPr lang="en-US"/>
        </a:p>
      </dgm:t>
    </dgm:pt>
    <dgm:pt modelId="{F7340283-D1DB-4E1E-A493-242F744E1D80}" type="sibTrans" cxnId="{FC70A4CB-D407-4402-BEF9-A6F7BD244657}">
      <dgm:prSet/>
      <dgm:spPr/>
      <dgm:t>
        <a:bodyPr/>
        <a:lstStyle/>
        <a:p>
          <a:endParaRPr lang="en-US"/>
        </a:p>
      </dgm:t>
    </dgm:pt>
    <dgm:pt modelId="{B4D5436F-BE4F-46DD-8C65-914AE80AAE87}">
      <dgm:prSet/>
      <dgm:spPr/>
      <dgm:t>
        <a:bodyPr/>
        <a:lstStyle/>
        <a:p>
          <a:r>
            <a:rPr lang="ca-ES"/>
            <a:t>Compensacions en espècie i/o dineràries.</a:t>
          </a:r>
          <a:endParaRPr lang="en-US"/>
        </a:p>
      </dgm:t>
    </dgm:pt>
    <dgm:pt modelId="{905C8B2A-4B6D-409A-8FE4-F80B236EE060}" type="parTrans" cxnId="{9E9FF75A-8AAA-49FD-9B9D-ECE1CA862025}">
      <dgm:prSet/>
      <dgm:spPr/>
      <dgm:t>
        <a:bodyPr/>
        <a:lstStyle/>
        <a:p>
          <a:endParaRPr lang="en-US"/>
        </a:p>
      </dgm:t>
    </dgm:pt>
    <dgm:pt modelId="{60060B00-83D0-4C77-AFCC-D40ECEB0719D}" type="sibTrans" cxnId="{9E9FF75A-8AAA-49FD-9B9D-ECE1CA862025}">
      <dgm:prSet/>
      <dgm:spPr/>
      <dgm:t>
        <a:bodyPr/>
        <a:lstStyle/>
        <a:p>
          <a:endParaRPr lang="en-US"/>
        </a:p>
      </dgm:t>
    </dgm:pt>
    <dgm:pt modelId="{8DD9EF4E-DD23-4E4A-9A57-C8E53CD1AA79}" type="pres">
      <dgm:prSet presAssocID="{31ED332F-5F9D-46DD-BD3C-6ADCF48883CD}" presName="diagram" presStyleCnt="0">
        <dgm:presLayoutVars>
          <dgm:dir/>
          <dgm:resizeHandles val="exact"/>
        </dgm:presLayoutVars>
      </dgm:prSet>
      <dgm:spPr/>
    </dgm:pt>
    <dgm:pt modelId="{C905E268-5273-42AF-BB39-1F938D2E3F21}" type="pres">
      <dgm:prSet presAssocID="{0236C950-E64E-4411-85EB-684FC15736A1}" presName="node" presStyleLbl="node1" presStyleIdx="0" presStyleCnt="1">
        <dgm:presLayoutVars>
          <dgm:bulletEnabled val="1"/>
        </dgm:presLayoutVars>
      </dgm:prSet>
      <dgm:spPr/>
    </dgm:pt>
  </dgm:ptLst>
  <dgm:cxnLst>
    <dgm:cxn modelId="{E30FD810-87E8-4B63-98A1-77F5C3F1CDCE}" type="presOf" srcId="{5C15D921-363F-4BEF-85D3-F9474698298E}" destId="{C905E268-5273-42AF-BB39-1F938D2E3F21}" srcOrd="0" destOrd="2" presId="urn:microsoft.com/office/officeart/2005/8/layout/process5"/>
    <dgm:cxn modelId="{465F8016-54B7-4F63-BE52-8C56B0292475}" type="presOf" srcId="{B4D5436F-BE4F-46DD-8C65-914AE80AAE87}" destId="{C905E268-5273-42AF-BB39-1F938D2E3F21}" srcOrd="0" destOrd="4" presId="urn:microsoft.com/office/officeart/2005/8/layout/process5"/>
    <dgm:cxn modelId="{47E4E734-C0C2-4619-BE2C-F3271ACC7CD8}" srcId="{31ED332F-5F9D-46DD-BD3C-6ADCF48883CD}" destId="{0236C950-E64E-4411-85EB-684FC15736A1}" srcOrd="0" destOrd="0" parTransId="{C3799873-95C2-47B3-A1A8-CF99D7697D64}" sibTransId="{1CA7D18E-EFE4-4A55-83DF-377016DCB4FD}"/>
    <dgm:cxn modelId="{0529AF6E-1E4F-4F27-9F82-1768C74B4044}" type="presOf" srcId="{0236C950-E64E-4411-85EB-684FC15736A1}" destId="{C905E268-5273-42AF-BB39-1F938D2E3F21}" srcOrd="0" destOrd="0" presId="urn:microsoft.com/office/officeart/2005/8/layout/process5"/>
    <dgm:cxn modelId="{A2AF7354-AFCB-48F5-88DD-2C5E76A403BB}" srcId="{0236C950-E64E-4411-85EB-684FC15736A1}" destId="{5C15D921-363F-4BEF-85D3-F9474698298E}" srcOrd="1" destOrd="0" parTransId="{A4D20030-DB5B-4F78-ACD2-409F26419AE9}" sibTransId="{D1C5FB3A-9F0A-4C28-A2DF-B64A49830967}"/>
    <dgm:cxn modelId="{D69A8259-6A09-45F7-80F4-C2ED0E0C0387}" srcId="{0236C950-E64E-4411-85EB-684FC15736A1}" destId="{BB33D2A8-5E2B-4B7B-AD73-E474D2E9419E}" srcOrd="0" destOrd="0" parTransId="{84EF0389-4906-4218-B96B-DF380A7693CD}" sibTransId="{6A7492D4-7A88-4CCB-9A2F-D115903E4524}"/>
    <dgm:cxn modelId="{9E9FF75A-8AAA-49FD-9B9D-ECE1CA862025}" srcId="{0236C950-E64E-4411-85EB-684FC15736A1}" destId="{B4D5436F-BE4F-46DD-8C65-914AE80AAE87}" srcOrd="3" destOrd="0" parTransId="{905C8B2A-4B6D-409A-8FE4-F80B236EE060}" sibTransId="{60060B00-83D0-4C77-AFCC-D40ECEB0719D}"/>
    <dgm:cxn modelId="{DAFA7DBC-7415-4369-B2E1-0547EB4A8BDD}" type="presOf" srcId="{31ED332F-5F9D-46DD-BD3C-6ADCF48883CD}" destId="{8DD9EF4E-DD23-4E4A-9A57-C8E53CD1AA79}" srcOrd="0" destOrd="0" presId="urn:microsoft.com/office/officeart/2005/8/layout/process5"/>
    <dgm:cxn modelId="{FC70A4CB-D407-4402-BEF9-A6F7BD244657}" srcId="{0236C950-E64E-4411-85EB-684FC15736A1}" destId="{3C12D3A3-68C1-442B-883B-97657329D5F0}" srcOrd="2" destOrd="0" parTransId="{C7D8AB2A-576B-45BF-88FD-9E4CB3838069}" sibTransId="{F7340283-D1DB-4E1E-A493-242F744E1D80}"/>
    <dgm:cxn modelId="{07E214E8-526E-4380-A5D3-042EB8B729FC}" type="presOf" srcId="{BB33D2A8-5E2B-4B7B-AD73-E474D2E9419E}" destId="{C905E268-5273-42AF-BB39-1F938D2E3F21}" srcOrd="0" destOrd="1" presId="urn:microsoft.com/office/officeart/2005/8/layout/process5"/>
    <dgm:cxn modelId="{7868B9EC-6892-4B3F-9A72-CB7F233B480B}" type="presOf" srcId="{3C12D3A3-68C1-442B-883B-97657329D5F0}" destId="{C905E268-5273-42AF-BB39-1F938D2E3F21}" srcOrd="0" destOrd="3" presId="urn:microsoft.com/office/officeart/2005/8/layout/process5"/>
    <dgm:cxn modelId="{DBBF3C9A-9433-4392-B317-5C06C8420AAB}" type="presParOf" srcId="{8DD9EF4E-DD23-4E4A-9A57-C8E53CD1AA79}" destId="{C905E268-5273-42AF-BB39-1F938D2E3F21}" srcOrd="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A5921C1-305F-470B-B807-6D2894262062}" type="doc">
      <dgm:prSet loTypeId="urn:microsoft.com/office/officeart/2005/8/layout/process5" loCatId="process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7E0E555-BC50-42C2-AF75-2E04618616DF}">
      <dgm:prSet/>
      <dgm:spPr/>
      <dgm:t>
        <a:bodyPr/>
        <a:lstStyle/>
        <a:p>
          <a:r>
            <a:rPr lang="ca-ES"/>
            <a:t>VENDA DE SERVEIS</a:t>
          </a:r>
          <a:endParaRPr lang="en-US"/>
        </a:p>
      </dgm:t>
    </dgm:pt>
    <dgm:pt modelId="{D7D63135-8171-4855-8A5C-6AAE827A6C36}" type="parTrans" cxnId="{720A2FC7-873D-4850-9332-731F7BDEEF87}">
      <dgm:prSet/>
      <dgm:spPr/>
      <dgm:t>
        <a:bodyPr/>
        <a:lstStyle/>
        <a:p>
          <a:endParaRPr lang="en-US"/>
        </a:p>
      </dgm:t>
    </dgm:pt>
    <dgm:pt modelId="{CA5079EC-A391-4A39-BEE6-8E25122F7DD5}" type="sibTrans" cxnId="{720A2FC7-873D-4850-9332-731F7BDEEF87}">
      <dgm:prSet/>
      <dgm:spPr/>
      <dgm:t>
        <a:bodyPr/>
        <a:lstStyle/>
        <a:p>
          <a:endParaRPr lang="en-US"/>
        </a:p>
      </dgm:t>
    </dgm:pt>
    <dgm:pt modelId="{62C70C6C-D7A8-49CC-80C6-A693A94ABDA2}">
      <dgm:prSet/>
      <dgm:spPr/>
      <dgm:t>
        <a:bodyPr/>
        <a:lstStyle/>
        <a:p>
          <a:r>
            <a:rPr lang="ca-ES"/>
            <a:t>Pàgina Web i Blog.</a:t>
          </a:r>
          <a:endParaRPr lang="en-US"/>
        </a:p>
      </dgm:t>
    </dgm:pt>
    <dgm:pt modelId="{7252C614-C119-4F90-908D-37628B228C50}" type="parTrans" cxnId="{1A946E71-B704-400B-8C3E-5A5B78EEF52C}">
      <dgm:prSet/>
      <dgm:spPr/>
      <dgm:t>
        <a:bodyPr/>
        <a:lstStyle/>
        <a:p>
          <a:endParaRPr lang="en-US"/>
        </a:p>
      </dgm:t>
    </dgm:pt>
    <dgm:pt modelId="{1E66C7CC-4BE4-4E76-99C1-2059B26C4F72}" type="sibTrans" cxnId="{1A946E71-B704-400B-8C3E-5A5B78EEF52C}">
      <dgm:prSet/>
      <dgm:spPr/>
      <dgm:t>
        <a:bodyPr/>
        <a:lstStyle/>
        <a:p>
          <a:endParaRPr lang="en-US"/>
        </a:p>
      </dgm:t>
    </dgm:pt>
    <dgm:pt modelId="{B437CD13-7993-42B5-AA9F-48CC290450FB}">
      <dgm:prSet/>
      <dgm:spPr/>
      <dgm:t>
        <a:bodyPr/>
        <a:lstStyle/>
        <a:p>
          <a:r>
            <a:rPr lang="ca-ES"/>
            <a:t>Informació sobre els serveis prestats</a:t>
          </a:r>
          <a:endParaRPr lang="en-US"/>
        </a:p>
      </dgm:t>
    </dgm:pt>
    <dgm:pt modelId="{8A432DCE-6C86-4C45-8073-177D36D76028}" type="parTrans" cxnId="{B716BC21-F856-44CF-ABA8-A414FD94FA22}">
      <dgm:prSet/>
      <dgm:spPr/>
      <dgm:t>
        <a:bodyPr/>
        <a:lstStyle/>
        <a:p>
          <a:endParaRPr lang="en-US"/>
        </a:p>
      </dgm:t>
    </dgm:pt>
    <dgm:pt modelId="{469BA6ED-C616-45B9-A322-C82FCB2AC3A0}" type="sibTrans" cxnId="{B716BC21-F856-44CF-ABA8-A414FD94FA22}">
      <dgm:prSet/>
      <dgm:spPr/>
      <dgm:t>
        <a:bodyPr/>
        <a:lstStyle/>
        <a:p>
          <a:endParaRPr lang="en-US"/>
        </a:p>
      </dgm:t>
    </dgm:pt>
    <dgm:pt modelId="{D1535FC9-7E28-4B11-BC9B-B3B684FC3F84}">
      <dgm:prSet/>
      <dgm:spPr/>
      <dgm:t>
        <a:bodyPr/>
        <a:lstStyle/>
        <a:p>
          <a:r>
            <a:rPr lang="ca-ES"/>
            <a:t>Proposta de serveis</a:t>
          </a:r>
          <a:endParaRPr lang="en-US"/>
        </a:p>
      </dgm:t>
    </dgm:pt>
    <dgm:pt modelId="{13142C56-B90D-4787-8263-72C651657F07}" type="parTrans" cxnId="{E6D11354-2711-4B0D-936C-20099383ABC0}">
      <dgm:prSet/>
      <dgm:spPr/>
      <dgm:t>
        <a:bodyPr/>
        <a:lstStyle/>
        <a:p>
          <a:endParaRPr lang="en-US"/>
        </a:p>
      </dgm:t>
    </dgm:pt>
    <dgm:pt modelId="{EE31CE9F-9540-4C07-9065-DC3681C66609}" type="sibTrans" cxnId="{E6D11354-2711-4B0D-936C-20099383ABC0}">
      <dgm:prSet/>
      <dgm:spPr/>
      <dgm:t>
        <a:bodyPr/>
        <a:lstStyle/>
        <a:p>
          <a:endParaRPr lang="en-US"/>
        </a:p>
      </dgm:t>
    </dgm:pt>
    <dgm:pt modelId="{02B86FA3-3E93-4E37-9765-DF5B0455BF78}">
      <dgm:prSet/>
      <dgm:spPr/>
      <dgm:t>
        <a:bodyPr/>
        <a:lstStyle/>
        <a:p>
          <a:r>
            <a:rPr lang="ca-ES"/>
            <a:t>Formulari de Contacte</a:t>
          </a:r>
          <a:endParaRPr lang="en-US"/>
        </a:p>
      </dgm:t>
    </dgm:pt>
    <dgm:pt modelId="{22184464-3CD2-4D5C-A468-279ADC1AA48B}" type="parTrans" cxnId="{997C294E-4863-4B32-BBBF-64314DE0FD26}">
      <dgm:prSet/>
      <dgm:spPr/>
      <dgm:t>
        <a:bodyPr/>
        <a:lstStyle/>
        <a:p>
          <a:endParaRPr lang="en-US"/>
        </a:p>
      </dgm:t>
    </dgm:pt>
    <dgm:pt modelId="{57516B84-B979-4577-8DB0-282655BA265C}" type="sibTrans" cxnId="{997C294E-4863-4B32-BBBF-64314DE0FD26}">
      <dgm:prSet/>
      <dgm:spPr/>
      <dgm:t>
        <a:bodyPr/>
        <a:lstStyle/>
        <a:p>
          <a:endParaRPr lang="en-US"/>
        </a:p>
      </dgm:t>
    </dgm:pt>
    <dgm:pt modelId="{9C1CFAFC-AF8C-4E47-B412-E149106A67BE}">
      <dgm:prSet/>
      <dgm:spPr/>
      <dgm:t>
        <a:bodyPr/>
        <a:lstStyle/>
        <a:p>
          <a:r>
            <a:rPr lang="ca-ES"/>
            <a:t>Newsletters</a:t>
          </a:r>
          <a:endParaRPr lang="en-US"/>
        </a:p>
      </dgm:t>
    </dgm:pt>
    <dgm:pt modelId="{DC64EBE5-4EC6-414D-B22E-19EB6A0CE218}" type="parTrans" cxnId="{717566AB-DEEF-489F-8B0D-8A7760616272}">
      <dgm:prSet/>
      <dgm:spPr/>
      <dgm:t>
        <a:bodyPr/>
        <a:lstStyle/>
        <a:p>
          <a:endParaRPr lang="en-US"/>
        </a:p>
      </dgm:t>
    </dgm:pt>
    <dgm:pt modelId="{DE322990-E4FA-49F0-ADBB-7204D1566E94}" type="sibTrans" cxnId="{717566AB-DEEF-489F-8B0D-8A7760616272}">
      <dgm:prSet/>
      <dgm:spPr/>
      <dgm:t>
        <a:bodyPr/>
        <a:lstStyle/>
        <a:p>
          <a:endParaRPr lang="en-US"/>
        </a:p>
      </dgm:t>
    </dgm:pt>
    <dgm:pt modelId="{5F20AC87-A4F2-4E7D-8EF4-A915B51255E6}">
      <dgm:prSet/>
      <dgm:spPr/>
      <dgm:t>
        <a:bodyPr/>
        <a:lstStyle/>
        <a:p>
          <a:r>
            <a:rPr lang="ca-ES"/>
            <a:t>Captació de subscriptors (e-book de regal)</a:t>
          </a:r>
          <a:endParaRPr lang="en-US"/>
        </a:p>
      </dgm:t>
    </dgm:pt>
    <dgm:pt modelId="{FD362EDA-7E06-4A42-B68F-E291FA3FD326}" type="parTrans" cxnId="{B1AC3CF0-9509-43EA-BCFB-2736DE1DD0A1}">
      <dgm:prSet/>
      <dgm:spPr/>
      <dgm:t>
        <a:bodyPr/>
        <a:lstStyle/>
        <a:p>
          <a:endParaRPr lang="en-US"/>
        </a:p>
      </dgm:t>
    </dgm:pt>
    <dgm:pt modelId="{2664AD5C-C8BC-4E66-A69C-56F490809C29}" type="sibTrans" cxnId="{B1AC3CF0-9509-43EA-BCFB-2736DE1DD0A1}">
      <dgm:prSet/>
      <dgm:spPr/>
      <dgm:t>
        <a:bodyPr/>
        <a:lstStyle/>
        <a:p>
          <a:endParaRPr lang="en-US"/>
        </a:p>
      </dgm:t>
    </dgm:pt>
    <dgm:pt modelId="{9E3C7B3E-359B-4FEC-84CA-C1E940AFD019}">
      <dgm:prSet/>
      <dgm:spPr/>
      <dgm:t>
        <a:bodyPr/>
        <a:lstStyle/>
        <a:p>
          <a:r>
            <a:rPr lang="ca-ES"/>
            <a:t>També poden combinar publicitat.</a:t>
          </a:r>
          <a:endParaRPr lang="en-US"/>
        </a:p>
      </dgm:t>
    </dgm:pt>
    <dgm:pt modelId="{B7738266-3157-45D0-B900-A026C2E809CB}" type="parTrans" cxnId="{88582234-4BCC-4495-B121-247188668D6E}">
      <dgm:prSet/>
      <dgm:spPr/>
      <dgm:t>
        <a:bodyPr/>
        <a:lstStyle/>
        <a:p>
          <a:endParaRPr lang="en-US"/>
        </a:p>
      </dgm:t>
    </dgm:pt>
    <dgm:pt modelId="{A9BC09C4-ECDC-4C88-85EB-B713AE6B092D}" type="sibTrans" cxnId="{88582234-4BCC-4495-B121-247188668D6E}">
      <dgm:prSet/>
      <dgm:spPr/>
      <dgm:t>
        <a:bodyPr/>
        <a:lstStyle/>
        <a:p>
          <a:endParaRPr lang="en-US"/>
        </a:p>
      </dgm:t>
    </dgm:pt>
    <dgm:pt modelId="{5FD1F6E6-AACC-433B-8730-2A10A667C455}">
      <dgm:prSet/>
      <dgm:spPr/>
      <dgm:t>
        <a:bodyPr/>
        <a:lstStyle/>
        <a:p>
          <a:r>
            <a:rPr lang="ca-ES"/>
            <a:t>Inserció de publicitat a altres blogs i xxss</a:t>
          </a:r>
          <a:endParaRPr lang="en-US"/>
        </a:p>
      </dgm:t>
    </dgm:pt>
    <dgm:pt modelId="{909EA116-BC3A-4DB7-BA58-A9B69FEB1F5E}" type="parTrans" cxnId="{3B39BCCD-4587-4DAB-AAC3-9FB7B2FF0C35}">
      <dgm:prSet/>
      <dgm:spPr/>
      <dgm:t>
        <a:bodyPr/>
        <a:lstStyle/>
        <a:p>
          <a:endParaRPr lang="en-US"/>
        </a:p>
      </dgm:t>
    </dgm:pt>
    <dgm:pt modelId="{C27DF5C7-A737-4F8F-A4F6-9B415637B36C}" type="sibTrans" cxnId="{3B39BCCD-4587-4DAB-AAC3-9FB7B2FF0C35}">
      <dgm:prSet/>
      <dgm:spPr/>
      <dgm:t>
        <a:bodyPr/>
        <a:lstStyle/>
        <a:p>
          <a:endParaRPr lang="en-US"/>
        </a:p>
      </dgm:t>
    </dgm:pt>
    <dgm:pt modelId="{4B0FDB3B-45D5-4D50-B6E0-AF2868E08009}">
      <dgm:prSet/>
      <dgm:spPr/>
      <dgm:t>
        <a:bodyPr/>
        <a:lstStyle/>
        <a:p>
          <a:r>
            <a:rPr lang="ca-ES"/>
            <a:t>Captura de Leeds, i col·laboradors externs.</a:t>
          </a:r>
          <a:endParaRPr lang="en-US"/>
        </a:p>
      </dgm:t>
    </dgm:pt>
    <dgm:pt modelId="{1098EC05-43C0-4D4D-AA58-8B73F96B777F}" type="parTrans" cxnId="{D90A38DA-51B0-4FF8-9FEF-DB4FF4584825}">
      <dgm:prSet/>
      <dgm:spPr/>
      <dgm:t>
        <a:bodyPr/>
        <a:lstStyle/>
        <a:p>
          <a:endParaRPr lang="en-US"/>
        </a:p>
      </dgm:t>
    </dgm:pt>
    <dgm:pt modelId="{BB74A9F2-D520-44EF-88B4-E4A50E2EC5D4}" type="sibTrans" cxnId="{D90A38DA-51B0-4FF8-9FEF-DB4FF4584825}">
      <dgm:prSet/>
      <dgm:spPr/>
      <dgm:t>
        <a:bodyPr/>
        <a:lstStyle/>
        <a:p>
          <a:endParaRPr lang="en-US"/>
        </a:p>
      </dgm:t>
    </dgm:pt>
    <dgm:pt modelId="{27AC9571-C0CD-4A3D-A398-0E37EB5B1038}">
      <dgm:prSet/>
      <dgm:spPr/>
      <dgm:t>
        <a:bodyPr/>
        <a:lstStyle/>
        <a:p>
          <a:r>
            <a:rPr lang="ca-ES"/>
            <a:t>Insercions a blogs del sector</a:t>
          </a:r>
          <a:endParaRPr lang="en-US"/>
        </a:p>
      </dgm:t>
    </dgm:pt>
    <dgm:pt modelId="{8112CFD3-2D7E-4CA7-BC60-1C14E009B343}" type="parTrans" cxnId="{3AC52C1D-8035-40B4-AAA2-EBEF8BCA966A}">
      <dgm:prSet/>
      <dgm:spPr/>
      <dgm:t>
        <a:bodyPr/>
        <a:lstStyle/>
        <a:p>
          <a:endParaRPr lang="en-US"/>
        </a:p>
      </dgm:t>
    </dgm:pt>
    <dgm:pt modelId="{9C7E1BD2-795D-42D2-9241-9E62326C2502}" type="sibTrans" cxnId="{3AC52C1D-8035-40B4-AAA2-EBEF8BCA966A}">
      <dgm:prSet/>
      <dgm:spPr/>
      <dgm:t>
        <a:bodyPr/>
        <a:lstStyle/>
        <a:p>
          <a:endParaRPr lang="en-US"/>
        </a:p>
      </dgm:t>
    </dgm:pt>
    <dgm:pt modelId="{E10C948F-EC58-41AA-BA8E-96304C26E548}">
      <dgm:prSet/>
      <dgm:spPr/>
      <dgm:t>
        <a:bodyPr/>
        <a:lstStyle/>
        <a:p>
          <a:r>
            <a:rPr lang="ca-ES"/>
            <a:t>Molt important formularis de contacte i creació de base de dades.</a:t>
          </a:r>
          <a:endParaRPr lang="en-US"/>
        </a:p>
      </dgm:t>
    </dgm:pt>
    <dgm:pt modelId="{A56A5D3C-098E-46CA-8322-CDFB088F862D}" type="parTrans" cxnId="{75177B1A-74EF-4535-A768-D097C4FB1837}">
      <dgm:prSet/>
      <dgm:spPr/>
      <dgm:t>
        <a:bodyPr/>
        <a:lstStyle/>
        <a:p>
          <a:endParaRPr lang="en-US"/>
        </a:p>
      </dgm:t>
    </dgm:pt>
    <dgm:pt modelId="{B7CBBFFE-169E-47D3-8E00-C7C86142F64A}" type="sibTrans" cxnId="{75177B1A-74EF-4535-A768-D097C4FB1837}">
      <dgm:prSet/>
      <dgm:spPr/>
      <dgm:t>
        <a:bodyPr/>
        <a:lstStyle/>
        <a:p>
          <a:endParaRPr lang="en-US"/>
        </a:p>
      </dgm:t>
    </dgm:pt>
    <dgm:pt modelId="{898AFE56-4594-4054-B89E-90A3973DAE6C}" type="pres">
      <dgm:prSet presAssocID="{0A5921C1-305F-470B-B807-6D2894262062}" presName="diagram" presStyleCnt="0">
        <dgm:presLayoutVars>
          <dgm:dir/>
          <dgm:resizeHandles val="exact"/>
        </dgm:presLayoutVars>
      </dgm:prSet>
      <dgm:spPr/>
    </dgm:pt>
    <dgm:pt modelId="{8F920A4F-CFDB-4B98-B899-A98477838E1C}" type="pres">
      <dgm:prSet presAssocID="{A7E0E555-BC50-42C2-AF75-2E04618616DF}" presName="node" presStyleLbl="node1" presStyleIdx="0" presStyleCnt="1">
        <dgm:presLayoutVars>
          <dgm:bulletEnabled val="1"/>
        </dgm:presLayoutVars>
      </dgm:prSet>
      <dgm:spPr/>
    </dgm:pt>
  </dgm:ptLst>
  <dgm:cxnLst>
    <dgm:cxn modelId="{6AD8571A-DE4C-4325-A62C-495EDA665C52}" type="presOf" srcId="{A7E0E555-BC50-42C2-AF75-2E04618616DF}" destId="{8F920A4F-CFDB-4B98-B899-A98477838E1C}" srcOrd="0" destOrd="0" presId="urn:microsoft.com/office/officeart/2005/8/layout/process5"/>
    <dgm:cxn modelId="{75177B1A-74EF-4535-A768-D097C4FB1837}" srcId="{A7E0E555-BC50-42C2-AF75-2E04618616DF}" destId="{E10C948F-EC58-41AA-BA8E-96304C26E548}" srcOrd="10" destOrd="0" parTransId="{A56A5D3C-098E-46CA-8322-CDFB088F862D}" sibTransId="{B7CBBFFE-169E-47D3-8E00-C7C86142F64A}"/>
    <dgm:cxn modelId="{3AC52C1D-8035-40B4-AAA2-EBEF8BCA966A}" srcId="{A7E0E555-BC50-42C2-AF75-2E04618616DF}" destId="{27AC9571-C0CD-4A3D-A398-0E37EB5B1038}" srcOrd="9" destOrd="0" parTransId="{8112CFD3-2D7E-4CA7-BC60-1C14E009B343}" sibTransId="{9C7E1BD2-795D-42D2-9241-9E62326C2502}"/>
    <dgm:cxn modelId="{9336701E-1B5A-419B-91BE-8532ACBE7262}" type="presOf" srcId="{62C70C6C-D7A8-49CC-80C6-A693A94ABDA2}" destId="{8F920A4F-CFDB-4B98-B899-A98477838E1C}" srcOrd="0" destOrd="1" presId="urn:microsoft.com/office/officeart/2005/8/layout/process5"/>
    <dgm:cxn modelId="{B716BC21-F856-44CF-ABA8-A414FD94FA22}" srcId="{A7E0E555-BC50-42C2-AF75-2E04618616DF}" destId="{B437CD13-7993-42B5-AA9F-48CC290450FB}" srcOrd="1" destOrd="0" parTransId="{8A432DCE-6C86-4C45-8073-177D36D76028}" sibTransId="{469BA6ED-C616-45B9-A322-C82FCB2AC3A0}"/>
    <dgm:cxn modelId="{59C5282C-B16B-4C9C-83D9-FCA9691C5A8C}" type="presOf" srcId="{E10C948F-EC58-41AA-BA8E-96304C26E548}" destId="{8F920A4F-CFDB-4B98-B899-A98477838E1C}" srcOrd="0" destOrd="11" presId="urn:microsoft.com/office/officeart/2005/8/layout/process5"/>
    <dgm:cxn modelId="{61E9A630-2781-4E37-BE67-1C3C146377F4}" type="presOf" srcId="{B437CD13-7993-42B5-AA9F-48CC290450FB}" destId="{8F920A4F-CFDB-4B98-B899-A98477838E1C}" srcOrd="0" destOrd="2" presId="urn:microsoft.com/office/officeart/2005/8/layout/process5"/>
    <dgm:cxn modelId="{D6FA3531-9938-4732-9BA2-9D1ADAFF0A00}" type="presOf" srcId="{5F20AC87-A4F2-4E7D-8EF4-A915B51255E6}" destId="{8F920A4F-CFDB-4B98-B899-A98477838E1C}" srcOrd="0" destOrd="6" presId="urn:microsoft.com/office/officeart/2005/8/layout/process5"/>
    <dgm:cxn modelId="{88582234-4BCC-4495-B121-247188668D6E}" srcId="{A7E0E555-BC50-42C2-AF75-2E04618616DF}" destId="{9E3C7B3E-359B-4FEC-84CA-C1E940AFD019}" srcOrd="6" destOrd="0" parTransId="{B7738266-3157-45D0-B900-A026C2E809CB}" sibTransId="{A9BC09C4-ECDC-4C88-85EB-B713AE6B092D}"/>
    <dgm:cxn modelId="{07984440-9098-42B7-B8F9-C94A6FBFE0D2}" type="presOf" srcId="{5FD1F6E6-AACC-433B-8730-2A10A667C455}" destId="{8F920A4F-CFDB-4B98-B899-A98477838E1C}" srcOrd="0" destOrd="8" presId="urn:microsoft.com/office/officeart/2005/8/layout/process5"/>
    <dgm:cxn modelId="{488C5962-4DA9-4FF3-81B0-C65D08C0E8FE}" type="presOf" srcId="{4B0FDB3B-45D5-4D50-B6E0-AF2868E08009}" destId="{8F920A4F-CFDB-4B98-B899-A98477838E1C}" srcOrd="0" destOrd="9" presId="urn:microsoft.com/office/officeart/2005/8/layout/process5"/>
    <dgm:cxn modelId="{997C294E-4863-4B32-BBBF-64314DE0FD26}" srcId="{A7E0E555-BC50-42C2-AF75-2E04618616DF}" destId="{02B86FA3-3E93-4E37-9765-DF5B0455BF78}" srcOrd="3" destOrd="0" parTransId="{22184464-3CD2-4D5C-A468-279ADC1AA48B}" sibTransId="{57516B84-B979-4577-8DB0-282655BA265C}"/>
    <dgm:cxn modelId="{1A946E71-B704-400B-8C3E-5A5B78EEF52C}" srcId="{A7E0E555-BC50-42C2-AF75-2E04618616DF}" destId="{62C70C6C-D7A8-49CC-80C6-A693A94ABDA2}" srcOrd="0" destOrd="0" parTransId="{7252C614-C119-4F90-908D-37628B228C50}" sibTransId="{1E66C7CC-4BE4-4E76-99C1-2059B26C4F72}"/>
    <dgm:cxn modelId="{E6D11354-2711-4B0D-936C-20099383ABC0}" srcId="{A7E0E555-BC50-42C2-AF75-2E04618616DF}" destId="{D1535FC9-7E28-4B11-BC9B-B3B684FC3F84}" srcOrd="2" destOrd="0" parTransId="{13142C56-B90D-4787-8263-72C651657F07}" sibTransId="{EE31CE9F-9540-4C07-9065-DC3681C66609}"/>
    <dgm:cxn modelId="{4B9F7680-30CC-4CDE-9063-C5F5270A44EC}" type="presOf" srcId="{D1535FC9-7E28-4B11-BC9B-B3B684FC3F84}" destId="{8F920A4F-CFDB-4B98-B899-A98477838E1C}" srcOrd="0" destOrd="3" presId="urn:microsoft.com/office/officeart/2005/8/layout/process5"/>
    <dgm:cxn modelId="{85ABF789-FA03-42CF-86D4-5CEAC8952C74}" type="presOf" srcId="{0A5921C1-305F-470B-B807-6D2894262062}" destId="{898AFE56-4594-4054-B89E-90A3973DAE6C}" srcOrd="0" destOrd="0" presId="urn:microsoft.com/office/officeart/2005/8/layout/process5"/>
    <dgm:cxn modelId="{717566AB-DEEF-489F-8B0D-8A7760616272}" srcId="{A7E0E555-BC50-42C2-AF75-2E04618616DF}" destId="{9C1CFAFC-AF8C-4E47-B412-E149106A67BE}" srcOrd="4" destOrd="0" parTransId="{DC64EBE5-4EC6-414D-B22E-19EB6A0CE218}" sibTransId="{DE322990-E4FA-49F0-ADBB-7204D1566E94}"/>
    <dgm:cxn modelId="{81A9A9AE-A111-4C72-B480-8C8E2DFB49FE}" type="presOf" srcId="{02B86FA3-3E93-4E37-9765-DF5B0455BF78}" destId="{8F920A4F-CFDB-4B98-B899-A98477838E1C}" srcOrd="0" destOrd="4" presId="urn:microsoft.com/office/officeart/2005/8/layout/process5"/>
    <dgm:cxn modelId="{720A2FC7-873D-4850-9332-731F7BDEEF87}" srcId="{0A5921C1-305F-470B-B807-6D2894262062}" destId="{A7E0E555-BC50-42C2-AF75-2E04618616DF}" srcOrd="0" destOrd="0" parTransId="{D7D63135-8171-4855-8A5C-6AAE827A6C36}" sibTransId="{CA5079EC-A391-4A39-BEE6-8E25122F7DD5}"/>
    <dgm:cxn modelId="{3B39BCCD-4587-4DAB-AAC3-9FB7B2FF0C35}" srcId="{A7E0E555-BC50-42C2-AF75-2E04618616DF}" destId="{5FD1F6E6-AACC-433B-8730-2A10A667C455}" srcOrd="7" destOrd="0" parTransId="{909EA116-BC3A-4DB7-BA58-A9B69FEB1F5E}" sibTransId="{C27DF5C7-A737-4F8F-A4F6-9B415637B36C}"/>
    <dgm:cxn modelId="{D90A38DA-51B0-4FF8-9FEF-DB4FF4584825}" srcId="{A7E0E555-BC50-42C2-AF75-2E04618616DF}" destId="{4B0FDB3B-45D5-4D50-B6E0-AF2868E08009}" srcOrd="8" destOrd="0" parTransId="{1098EC05-43C0-4D4D-AA58-8B73F96B777F}" sibTransId="{BB74A9F2-D520-44EF-88B4-E4A50E2EC5D4}"/>
    <dgm:cxn modelId="{B0AF8CE5-5190-49E4-9BC3-0F7A57C1DC96}" type="presOf" srcId="{9E3C7B3E-359B-4FEC-84CA-C1E940AFD019}" destId="{8F920A4F-CFDB-4B98-B899-A98477838E1C}" srcOrd="0" destOrd="7" presId="urn:microsoft.com/office/officeart/2005/8/layout/process5"/>
    <dgm:cxn modelId="{B1AC3CF0-9509-43EA-BCFB-2736DE1DD0A1}" srcId="{A7E0E555-BC50-42C2-AF75-2E04618616DF}" destId="{5F20AC87-A4F2-4E7D-8EF4-A915B51255E6}" srcOrd="5" destOrd="0" parTransId="{FD362EDA-7E06-4A42-B68F-E291FA3FD326}" sibTransId="{2664AD5C-C8BC-4E66-A69C-56F490809C29}"/>
    <dgm:cxn modelId="{EBD1C0F0-A937-4E21-84FD-7AABED526B91}" type="presOf" srcId="{9C1CFAFC-AF8C-4E47-B412-E149106A67BE}" destId="{8F920A4F-CFDB-4B98-B899-A98477838E1C}" srcOrd="0" destOrd="5" presId="urn:microsoft.com/office/officeart/2005/8/layout/process5"/>
    <dgm:cxn modelId="{5BE827FA-6E26-46F2-9006-D80EC74F9233}" type="presOf" srcId="{27AC9571-C0CD-4A3D-A398-0E37EB5B1038}" destId="{8F920A4F-CFDB-4B98-B899-A98477838E1C}" srcOrd="0" destOrd="10" presId="urn:microsoft.com/office/officeart/2005/8/layout/process5"/>
    <dgm:cxn modelId="{6593C8B0-9C52-4FCE-8B28-2B031A340F05}" type="presParOf" srcId="{898AFE56-4594-4054-B89E-90A3973DAE6C}" destId="{8F920A4F-CFDB-4B98-B899-A98477838E1C}" srcOrd="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BEEB2F1-5396-4819-8D3B-A58DC76B18F5}" type="doc">
      <dgm:prSet loTypeId="urn:microsoft.com/office/officeart/2005/8/layout/hChevron3" loCatId="process" qsTypeId="urn:microsoft.com/office/officeart/2005/8/quickstyle/simple2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A83E901-9D6F-4131-B51E-EDDA701ADE99}">
      <dgm:prSet/>
      <dgm:spPr/>
      <dgm:t>
        <a:bodyPr/>
        <a:lstStyle/>
        <a:p>
          <a:r>
            <a:rPr lang="ca-ES"/>
            <a:t>Tria dels articles a comercialitzar. Què volem vendre?</a:t>
          </a:r>
          <a:endParaRPr lang="en-US"/>
        </a:p>
      </dgm:t>
    </dgm:pt>
    <dgm:pt modelId="{037C6872-F9BF-4B7D-AEDA-FD4B1B0B3109}" type="parTrans" cxnId="{E35C4016-DCFD-4603-B02A-F5EA79C7B584}">
      <dgm:prSet/>
      <dgm:spPr/>
      <dgm:t>
        <a:bodyPr/>
        <a:lstStyle/>
        <a:p>
          <a:endParaRPr lang="en-US"/>
        </a:p>
      </dgm:t>
    </dgm:pt>
    <dgm:pt modelId="{EA4A5960-2F17-421C-A537-4F40A80B73EF}" type="sibTrans" cxnId="{E35C4016-DCFD-4603-B02A-F5EA79C7B584}">
      <dgm:prSet/>
      <dgm:spPr/>
      <dgm:t>
        <a:bodyPr/>
        <a:lstStyle/>
        <a:p>
          <a:endParaRPr lang="en-US"/>
        </a:p>
      </dgm:t>
    </dgm:pt>
    <dgm:pt modelId="{3280B98A-A251-4576-8D38-5F461382BFE5}">
      <dgm:prSet/>
      <dgm:spPr/>
      <dgm:t>
        <a:bodyPr/>
        <a:lstStyle/>
        <a:p>
          <a:r>
            <a:rPr lang="ca-ES"/>
            <a:t>Comprovació de l’existència de Mercat</a:t>
          </a:r>
          <a:endParaRPr lang="en-US"/>
        </a:p>
      </dgm:t>
    </dgm:pt>
    <dgm:pt modelId="{338F7040-4944-4DD4-AE31-AB70CA2543BB}" type="parTrans" cxnId="{B5551328-E674-493D-A823-656E24A79EDA}">
      <dgm:prSet/>
      <dgm:spPr/>
      <dgm:t>
        <a:bodyPr/>
        <a:lstStyle/>
        <a:p>
          <a:endParaRPr lang="en-US"/>
        </a:p>
      </dgm:t>
    </dgm:pt>
    <dgm:pt modelId="{7B6A3985-9B39-478A-9CFB-A349539EA945}" type="sibTrans" cxnId="{B5551328-E674-493D-A823-656E24A79EDA}">
      <dgm:prSet/>
      <dgm:spPr/>
      <dgm:t>
        <a:bodyPr/>
        <a:lstStyle/>
        <a:p>
          <a:endParaRPr lang="en-US"/>
        </a:p>
      </dgm:t>
    </dgm:pt>
    <dgm:pt modelId="{29BE3037-11DE-41DE-8D31-56259F3D19EB}">
      <dgm:prSet/>
      <dgm:spPr/>
      <dgm:t>
        <a:bodyPr/>
        <a:lstStyle/>
        <a:p>
          <a:r>
            <a:rPr lang="ca-ES"/>
            <a:t>Comprovació de la competència existent</a:t>
          </a:r>
          <a:endParaRPr lang="en-US"/>
        </a:p>
      </dgm:t>
    </dgm:pt>
    <dgm:pt modelId="{3E315062-19E0-4E58-AB84-A376722B1B80}" type="parTrans" cxnId="{75669C1A-DAF0-4B3B-912B-C7F3983EA1EC}">
      <dgm:prSet/>
      <dgm:spPr/>
      <dgm:t>
        <a:bodyPr/>
        <a:lstStyle/>
        <a:p>
          <a:endParaRPr lang="en-US"/>
        </a:p>
      </dgm:t>
    </dgm:pt>
    <dgm:pt modelId="{E754B8EF-F493-4D93-9D8D-47AE3B419483}" type="sibTrans" cxnId="{75669C1A-DAF0-4B3B-912B-C7F3983EA1EC}">
      <dgm:prSet/>
      <dgm:spPr/>
      <dgm:t>
        <a:bodyPr/>
        <a:lstStyle/>
        <a:p>
          <a:endParaRPr lang="en-US"/>
        </a:p>
      </dgm:t>
    </dgm:pt>
    <dgm:pt modelId="{3B3C7B90-52FE-4854-8DE8-37B235313C30}">
      <dgm:prSet/>
      <dgm:spPr/>
      <dgm:t>
        <a:bodyPr/>
        <a:lstStyle/>
        <a:p>
          <a:r>
            <a:rPr lang="ca-ES"/>
            <a:t>Comprovació dels nivells de pvp</a:t>
          </a:r>
          <a:endParaRPr lang="en-US"/>
        </a:p>
      </dgm:t>
    </dgm:pt>
    <dgm:pt modelId="{7EB6FB62-67F8-4A99-967A-A0D65070ABA7}" type="parTrans" cxnId="{8D2BB155-B5F8-4D07-8BE1-71E7E1713E20}">
      <dgm:prSet/>
      <dgm:spPr/>
      <dgm:t>
        <a:bodyPr/>
        <a:lstStyle/>
        <a:p>
          <a:endParaRPr lang="en-US"/>
        </a:p>
      </dgm:t>
    </dgm:pt>
    <dgm:pt modelId="{0DD504B9-19D2-42C1-B9D2-1E4E524D5478}" type="sibTrans" cxnId="{8D2BB155-B5F8-4D07-8BE1-71E7E1713E20}">
      <dgm:prSet/>
      <dgm:spPr/>
      <dgm:t>
        <a:bodyPr/>
        <a:lstStyle/>
        <a:p>
          <a:endParaRPr lang="en-US"/>
        </a:p>
      </dgm:t>
    </dgm:pt>
    <dgm:pt modelId="{62D51EB8-8CCF-48EE-8E8B-EA668B74F01B}">
      <dgm:prSet/>
      <dgm:spPr/>
      <dgm:t>
        <a:bodyPr/>
        <a:lstStyle/>
        <a:p>
          <a:r>
            <a:rPr lang="ca-ES" dirty="0"/>
            <a:t>2.- Tria del nom i domini és bàsic</a:t>
          </a:r>
          <a:endParaRPr lang="en-US" dirty="0"/>
        </a:p>
      </dgm:t>
    </dgm:pt>
    <dgm:pt modelId="{A007E5DF-813C-436D-BE60-2137F2D1D242}" type="parTrans" cxnId="{E88D06FD-5411-48BA-B2B7-0F71F46DA410}">
      <dgm:prSet/>
      <dgm:spPr/>
      <dgm:t>
        <a:bodyPr/>
        <a:lstStyle/>
        <a:p>
          <a:endParaRPr lang="en-US"/>
        </a:p>
      </dgm:t>
    </dgm:pt>
    <dgm:pt modelId="{265945F6-9EFB-44FC-BCED-D77E945389DA}" type="sibTrans" cxnId="{E88D06FD-5411-48BA-B2B7-0F71F46DA410}">
      <dgm:prSet/>
      <dgm:spPr/>
      <dgm:t>
        <a:bodyPr/>
        <a:lstStyle/>
        <a:p>
          <a:endParaRPr lang="en-US"/>
        </a:p>
      </dgm:t>
    </dgm:pt>
    <dgm:pt modelId="{8FECD039-A113-4C42-9615-70EC789243B3}">
      <dgm:prSet/>
      <dgm:spPr/>
      <dgm:t>
        <a:bodyPr/>
        <a:lstStyle/>
        <a:p>
          <a:r>
            <a:rPr lang="ca-ES"/>
            <a:t>El nom preferentment ha de ser curt</a:t>
          </a:r>
          <a:endParaRPr lang="en-US"/>
        </a:p>
      </dgm:t>
    </dgm:pt>
    <dgm:pt modelId="{810E7BB1-53E9-4CBC-815B-A79421AB1A26}" type="parTrans" cxnId="{A9CCF464-FD9D-43E6-9CA7-7ACE60CDD538}">
      <dgm:prSet/>
      <dgm:spPr/>
      <dgm:t>
        <a:bodyPr/>
        <a:lstStyle/>
        <a:p>
          <a:endParaRPr lang="en-US"/>
        </a:p>
      </dgm:t>
    </dgm:pt>
    <dgm:pt modelId="{1D7B7B21-FE91-43E7-8656-F2ECBFB6F2A9}" type="sibTrans" cxnId="{A9CCF464-FD9D-43E6-9CA7-7ACE60CDD538}">
      <dgm:prSet/>
      <dgm:spPr/>
      <dgm:t>
        <a:bodyPr/>
        <a:lstStyle/>
        <a:p>
          <a:endParaRPr lang="en-US"/>
        </a:p>
      </dgm:t>
    </dgm:pt>
    <dgm:pt modelId="{B4834B35-4588-440B-8531-EE2666911B06}">
      <dgm:prSet/>
      <dgm:spPr/>
      <dgm:t>
        <a:bodyPr/>
        <a:lstStyle/>
        <a:p>
          <a:r>
            <a:rPr lang="ca-ES"/>
            <a:t>El nom ha de fer pensar en el que vendrem</a:t>
          </a:r>
          <a:endParaRPr lang="en-US"/>
        </a:p>
      </dgm:t>
    </dgm:pt>
    <dgm:pt modelId="{9CB94562-6996-42A3-9D00-B9AC3DA5BB24}" type="parTrans" cxnId="{63F45C82-314E-4660-8689-BEA48F8A6F66}">
      <dgm:prSet/>
      <dgm:spPr/>
      <dgm:t>
        <a:bodyPr/>
        <a:lstStyle/>
        <a:p>
          <a:endParaRPr lang="en-US"/>
        </a:p>
      </dgm:t>
    </dgm:pt>
    <dgm:pt modelId="{C84B3F1F-F02B-4BA2-838B-620900F3EF7B}" type="sibTrans" cxnId="{63F45C82-314E-4660-8689-BEA48F8A6F66}">
      <dgm:prSet/>
      <dgm:spPr/>
      <dgm:t>
        <a:bodyPr/>
        <a:lstStyle/>
        <a:p>
          <a:endParaRPr lang="en-US"/>
        </a:p>
      </dgm:t>
    </dgm:pt>
    <dgm:pt modelId="{7FE406CD-5665-4A10-AB81-B7EECA3ECE6F}">
      <dgm:prSet/>
      <dgm:spPr/>
      <dgm:t>
        <a:bodyPr/>
        <a:lstStyle/>
        <a:p>
          <a:r>
            <a:rPr lang="ca-ES"/>
            <a:t>Cal comprovar que el nom no estigui agafat, i registrar-lo</a:t>
          </a:r>
          <a:endParaRPr lang="en-US"/>
        </a:p>
      </dgm:t>
    </dgm:pt>
    <dgm:pt modelId="{31803C41-FA1A-44D1-845F-E6B31DC13316}" type="parTrans" cxnId="{54843518-9C29-4E99-B569-C822589B8774}">
      <dgm:prSet/>
      <dgm:spPr/>
      <dgm:t>
        <a:bodyPr/>
        <a:lstStyle/>
        <a:p>
          <a:endParaRPr lang="en-US"/>
        </a:p>
      </dgm:t>
    </dgm:pt>
    <dgm:pt modelId="{D6D013D3-B89D-4EF0-9ECE-CC80DD6EFA07}" type="sibTrans" cxnId="{54843518-9C29-4E99-B569-C822589B8774}">
      <dgm:prSet/>
      <dgm:spPr/>
      <dgm:t>
        <a:bodyPr/>
        <a:lstStyle/>
        <a:p>
          <a:endParaRPr lang="en-US"/>
        </a:p>
      </dgm:t>
    </dgm:pt>
    <dgm:pt modelId="{3D24E22A-8CA9-415D-8CD0-96859DBD332A}" type="pres">
      <dgm:prSet presAssocID="{ABEEB2F1-5396-4819-8D3B-A58DC76B18F5}" presName="Name0" presStyleCnt="0">
        <dgm:presLayoutVars>
          <dgm:dir/>
          <dgm:resizeHandles val="exact"/>
        </dgm:presLayoutVars>
      </dgm:prSet>
      <dgm:spPr/>
    </dgm:pt>
    <dgm:pt modelId="{DB99D79F-EC5F-4265-B6A8-106A36D8DAFB}" type="pres">
      <dgm:prSet presAssocID="{4A83E901-9D6F-4131-B51E-EDDA701ADE99}" presName="parAndChTx" presStyleLbl="node1" presStyleIdx="0" presStyleCnt="5">
        <dgm:presLayoutVars>
          <dgm:bulletEnabled val="1"/>
        </dgm:presLayoutVars>
      </dgm:prSet>
      <dgm:spPr/>
    </dgm:pt>
    <dgm:pt modelId="{1978533C-F5FE-4C01-941B-AD9BACEB6DEE}" type="pres">
      <dgm:prSet presAssocID="{EA4A5960-2F17-421C-A537-4F40A80B73EF}" presName="parAndChSpace" presStyleCnt="0"/>
      <dgm:spPr/>
    </dgm:pt>
    <dgm:pt modelId="{0CF8C899-494F-401F-80E4-46EF5AD92452}" type="pres">
      <dgm:prSet presAssocID="{3280B98A-A251-4576-8D38-5F461382BFE5}" presName="parAndChTx" presStyleLbl="node1" presStyleIdx="1" presStyleCnt="5">
        <dgm:presLayoutVars>
          <dgm:bulletEnabled val="1"/>
        </dgm:presLayoutVars>
      </dgm:prSet>
      <dgm:spPr/>
    </dgm:pt>
    <dgm:pt modelId="{696B5A59-DCB2-4D84-9704-5E4BAF3F93C2}" type="pres">
      <dgm:prSet presAssocID="{7B6A3985-9B39-478A-9CFB-A349539EA945}" presName="parAndChSpace" presStyleCnt="0"/>
      <dgm:spPr/>
    </dgm:pt>
    <dgm:pt modelId="{4229A667-83DB-45A2-BF28-DF84A0877AD7}" type="pres">
      <dgm:prSet presAssocID="{29BE3037-11DE-41DE-8D31-56259F3D19EB}" presName="parAndChTx" presStyleLbl="node1" presStyleIdx="2" presStyleCnt="5">
        <dgm:presLayoutVars>
          <dgm:bulletEnabled val="1"/>
        </dgm:presLayoutVars>
      </dgm:prSet>
      <dgm:spPr/>
    </dgm:pt>
    <dgm:pt modelId="{3343A01E-6BB9-4E1F-91FF-588C4C343126}" type="pres">
      <dgm:prSet presAssocID="{E754B8EF-F493-4D93-9D8D-47AE3B419483}" presName="parAndChSpace" presStyleCnt="0"/>
      <dgm:spPr/>
    </dgm:pt>
    <dgm:pt modelId="{6EE12753-B93F-4C1C-A085-9B0FDCE30FDC}" type="pres">
      <dgm:prSet presAssocID="{3B3C7B90-52FE-4854-8DE8-37B235313C30}" presName="parAndChTx" presStyleLbl="node1" presStyleIdx="3" presStyleCnt="5">
        <dgm:presLayoutVars>
          <dgm:bulletEnabled val="1"/>
        </dgm:presLayoutVars>
      </dgm:prSet>
      <dgm:spPr/>
    </dgm:pt>
    <dgm:pt modelId="{FF009526-6A4B-46D3-94C0-495CD5453721}" type="pres">
      <dgm:prSet presAssocID="{0DD504B9-19D2-42C1-B9D2-1E4E524D5478}" presName="parAndChSpace" presStyleCnt="0"/>
      <dgm:spPr/>
    </dgm:pt>
    <dgm:pt modelId="{4DAC201E-D203-43A8-A571-B545562918E1}" type="pres">
      <dgm:prSet presAssocID="{62D51EB8-8CCF-48EE-8E8B-EA668B74F01B}" presName="parAndChTx" presStyleLbl="node1" presStyleIdx="4" presStyleCnt="5">
        <dgm:presLayoutVars>
          <dgm:bulletEnabled val="1"/>
        </dgm:presLayoutVars>
      </dgm:prSet>
      <dgm:spPr/>
    </dgm:pt>
  </dgm:ptLst>
  <dgm:cxnLst>
    <dgm:cxn modelId="{2738F603-593A-4DB6-A28F-84DDA0D49624}" type="presOf" srcId="{62D51EB8-8CCF-48EE-8E8B-EA668B74F01B}" destId="{4DAC201E-D203-43A8-A571-B545562918E1}" srcOrd="0" destOrd="0" presId="urn:microsoft.com/office/officeart/2005/8/layout/hChevron3"/>
    <dgm:cxn modelId="{E35C4016-DCFD-4603-B02A-F5EA79C7B584}" srcId="{ABEEB2F1-5396-4819-8D3B-A58DC76B18F5}" destId="{4A83E901-9D6F-4131-B51E-EDDA701ADE99}" srcOrd="0" destOrd="0" parTransId="{037C6872-F9BF-4B7D-AEDA-FD4B1B0B3109}" sibTransId="{EA4A5960-2F17-421C-A537-4F40A80B73EF}"/>
    <dgm:cxn modelId="{54843518-9C29-4E99-B569-C822589B8774}" srcId="{62D51EB8-8CCF-48EE-8E8B-EA668B74F01B}" destId="{7FE406CD-5665-4A10-AB81-B7EECA3ECE6F}" srcOrd="2" destOrd="0" parTransId="{31803C41-FA1A-44D1-845F-E6B31DC13316}" sibTransId="{D6D013D3-B89D-4EF0-9ECE-CC80DD6EFA07}"/>
    <dgm:cxn modelId="{75669C1A-DAF0-4B3B-912B-C7F3983EA1EC}" srcId="{ABEEB2F1-5396-4819-8D3B-A58DC76B18F5}" destId="{29BE3037-11DE-41DE-8D31-56259F3D19EB}" srcOrd="2" destOrd="0" parTransId="{3E315062-19E0-4E58-AB84-A376722B1B80}" sibTransId="{E754B8EF-F493-4D93-9D8D-47AE3B419483}"/>
    <dgm:cxn modelId="{B4AA081B-7184-4E23-B14A-C5B237B7F0F3}" type="presOf" srcId="{7FE406CD-5665-4A10-AB81-B7EECA3ECE6F}" destId="{4DAC201E-D203-43A8-A571-B545562918E1}" srcOrd="0" destOrd="3" presId="urn:microsoft.com/office/officeart/2005/8/layout/hChevron3"/>
    <dgm:cxn modelId="{B5551328-E674-493D-A823-656E24A79EDA}" srcId="{ABEEB2F1-5396-4819-8D3B-A58DC76B18F5}" destId="{3280B98A-A251-4576-8D38-5F461382BFE5}" srcOrd="1" destOrd="0" parTransId="{338F7040-4944-4DD4-AE31-AB70CA2543BB}" sibTransId="{7B6A3985-9B39-478A-9CFB-A349539EA945}"/>
    <dgm:cxn modelId="{463F1C2A-48B8-49CE-B220-9C8ABF005780}" type="presOf" srcId="{3B3C7B90-52FE-4854-8DE8-37B235313C30}" destId="{6EE12753-B93F-4C1C-A085-9B0FDCE30FDC}" srcOrd="0" destOrd="0" presId="urn:microsoft.com/office/officeart/2005/8/layout/hChevron3"/>
    <dgm:cxn modelId="{4A05AD30-B87A-4971-B177-069C2A4AB9BE}" type="presOf" srcId="{29BE3037-11DE-41DE-8D31-56259F3D19EB}" destId="{4229A667-83DB-45A2-BF28-DF84A0877AD7}" srcOrd="0" destOrd="0" presId="urn:microsoft.com/office/officeart/2005/8/layout/hChevron3"/>
    <dgm:cxn modelId="{2D4E5837-061B-4663-8A8A-AABB4AD9A4ED}" type="presOf" srcId="{8FECD039-A113-4C42-9615-70EC789243B3}" destId="{4DAC201E-D203-43A8-A571-B545562918E1}" srcOrd="0" destOrd="1" presId="urn:microsoft.com/office/officeart/2005/8/layout/hChevron3"/>
    <dgm:cxn modelId="{A9CCF464-FD9D-43E6-9CA7-7ACE60CDD538}" srcId="{62D51EB8-8CCF-48EE-8E8B-EA668B74F01B}" destId="{8FECD039-A113-4C42-9615-70EC789243B3}" srcOrd="0" destOrd="0" parTransId="{810E7BB1-53E9-4CBC-815B-A79421AB1A26}" sibTransId="{1D7B7B21-FE91-43E7-8656-F2ECBFB6F2A9}"/>
    <dgm:cxn modelId="{C2947048-4ACB-4819-9C44-B8893D7C3EF8}" type="presOf" srcId="{ABEEB2F1-5396-4819-8D3B-A58DC76B18F5}" destId="{3D24E22A-8CA9-415D-8CD0-96859DBD332A}" srcOrd="0" destOrd="0" presId="urn:microsoft.com/office/officeart/2005/8/layout/hChevron3"/>
    <dgm:cxn modelId="{8D2BB155-B5F8-4D07-8BE1-71E7E1713E20}" srcId="{ABEEB2F1-5396-4819-8D3B-A58DC76B18F5}" destId="{3B3C7B90-52FE-4854-8DE8-37B235313C30}" srcOrd="3" destOrd="0" parTransId="{7EB6FB62-67F8-4A99-967A-A0D65070ABA7}" sibTransId="{0DD504B9-19D2-42C1-B9D2-1E4E524D5478}"/>
    <dgm:cxn modelId="{63F45C82-314E-4660-8689-BEA48F8A6F66}" srcId="{62D51EB8-8CCF-48EE-8E8B-EA668B74F01B}" destId="{B4834B35-4588-440B-8531-EE2666911B06}" srcOrd="1" destOrd="0" parTransId="{9CB94562-6996-42A3-9D00-B9AC3DA5BB24}" sibTransId="{C84B3F1F-F02B-4BA2-838B-620900F3EF7B}"/>
    <dgm:cxn modelId="{133C49D1-44B2-44C4-9518-77BC8DDCCFA9}" type="presOf" srcId="{4A83E901-9D6F-4131-B51E-EDDA701ADE99}" destId="{DB99D79F-EC5F-4265-B6A8-106A36D8DAFB}" srcOrd="0" destOrd="0" presId="urn:microsoft.com/office/officeart/2005/8/layout/hChevron3"/>
    <dgm:cxn modelId="{02DEB6E5-1491-49E0-99C6-0A0714AC9F6F}" type="presOf" srcId="{B4834B35-4588-440B-8531-EE2666911B06}" destId="{4DAC201E-D203-43A8-A571-B545562918E1}" srcOrd="0" destOrd="2" presId="urn:microsoft.com/office/officeart/2005/8/layout/hChevron3"/>
    <dgm:cxn modelId="{F578F1ED-1C11-4C8F-A246-342AB913E78D}" type="presOf" srcId="{3280B98A-A251-4576-8D38-5F461382BFE5}" destId="{0CF8C899-494F-401F-80E4-46EF5AD92452}" srcOrd="0" destOrd="0" presId="urn:microsoft.com/office/officeart/2005/8/layout/hChevron3"/>
    <dgm:cxn modelId="{E88D06FD-5411-48BA-B2B7-0F71F46DA410}" srcId="{ABEEB2F1-5396-4819-8D3B-A58DC76B18F5}" destId="{62D51EB8-8CCF-48EE-8E8B-EA668B74F01B}" srcOrd="4" destOrd="0" parTransId="{A007E5DF-813C-436D-BE60-2137F2D1D242}" sibTransId="{265945F6-9EFB-44FC-BCED-D77E945389DA}"/>
    <dgm:cxn modelId="{C237CA53-BC1B-451E-94EE-818A8610EEDF}" type="presParOf" srcId="{3D24E22A-8CA9-415D-8CD0-96859DBD332A}" destId="{DB99D79F-EC5F-4265-B6A8-106A36D8DAFB}" srcOrd="0" destOrd="0" presId="urn:microsoft.com/office/officeart/2005/8/layout/hChevron3"/>
    <dgm:cxn modelId="{E42A9B60-6ED8-464D-B5DC-22F7D04A5FF0}" type="presParOf" srcId="{3D24E22A-8CA9-415D-8CD0-96859DBD332A}" destId="{1978533C-F5FE-4C01-941B-AD9BACEB6DEE}" srcOrd="1" destOrd="0" presId="urn:microsoft.com/office/officeart/2005/8/layout/hChevron3"/>
    <dgm:cxn modelId="{4492210D-A6BB-4EE7-BF5E-46DAE7AD23C5}" type="presParOf" srcId="{3D24E22A-8CA9-415D-8CD0-96859DBD332A}" destId="{0CF8C899-494F-401F-80E4-46EF5AD92452}" srcOrd="2" destOrd="0" presId="urn:microsoft.com/office/officeart/2005/8/layout/hChevron3"/>
    <dgm:cxn modelId="{CF2F0225-34E2-40B8-A2AE-A3FE2548D09F}" type="presParOf" srcId="{3D24E22A-8CA9-415D-8CD0-96859DBD332A}" destId="{696B5A59-DCB2-4D84-9704-5E4BAF3F93C2}" srcOrd="3" destOrd="0" presId="urn:microsoft.com/office/officeart/2005/8/layout/hChevron3"/>
    <dgm:cxn modelId="{789EE2E7-3119-4319-B1E5-A3E8AF842A7D}" type="presParOf" srcId="{3D24E22A-8CA9-415D-8CD0-96859DBD332A}" destId="{4229A667-83DB-45A2-BF28-DF84A0877AD7}" srcOrd="4" destOrd="0" presId="urn:microsoft.com/office/officeart/2005/8/layout/hChevron3"/>
    <dgm:cxn modelId="{845BA73A-BA40-4E89-9F6F-624F180BDA0C}" type="presParOf" srcId="{3D24E22A-8CA9-415D-8CD0-96859DBD332A}" destId="{3343A01E-6BB9-4E1F-91FF-588C4C343126}" srcOrd="5" destOrd="0" presId="urn:microsoft.com/office/officeart/2005/8/layout/hChevron3"/>
    <dgm:cxn modelId="{079A774C-290D-44C4-88C5-5938FB8AACCC}" type="presParOf" srcId="{3D24E22A-8CA9-415D-8CD0-96859DBD332A}" destId="{6EE12753-B93F-4C1C-A085-9B0FDCE30FDC}" srcOrd="6" destOrd="0" presId="urn:microsoft.com/office/officeart/2005/8/layout/hChevron3"/>
    <dgm:cxn modelId="{C2E917E7-3F27-45B8-87CC-28D3443492AF}" type="presParOf" srcId="{3D24E22A-8CA9-415D-8CD0-96859DBD332A}" destId="{FF009526-6A4B-46D3-94C0-495CD5453721}" srcOrd="7" destOrd="0" presId="urn:microsoft.com/office/officeart/2005/8/layout/hChevron3"/>
    <dgm:cxn modelId="{7F24B7FE-F446-49EF-A862-82C821E71547}" type="presParOf" srcId="{3D24E22A-8CA9-415D-8CD0-96859DBD332A}" destId="{4DAC201E-D203-43A8-A571-B545562918E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080CAAF-955E-4587-8E23-81937E472458}" type="doc">
      <dgm:prSet loTypeId="urn:microsoft.com/office/officeart/2005/8/layout/process5" loCatId="process" qsTypeId="urn:microsoft.com/office/officeart/2005/8/quickstyle/simple5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3D635CC-EC21-41F2-A748-71F8F5480DD2}">
      <dgm:prSet/>
      <dgm:spPr/>
      <dgm:t>
        <a:bodyPr/>
        <a:lstStyle/>
        <a:p>
          <a:r>
            <a:rPr lang="ca-ES"/>
            <a:t>Producte líder i reconegut, les millors marques.</a:t>
          </a:r>
          <a:endParaRPr lang="en-US"/>
        </a:p>
      </dgm:t>
    </dgm:pt>
    <dgm:pt modelId="{6546FCB2-0464-4DC5-8F92-B9B3051C70B1}" type="parTrans" cxnId="{1B1F41B9-04C2-42AC-B4A9-D7154E059440}">
      <dgm:prSet/>
      <dgm:spPr/>
      <dgm:t>
        <a:bodyPr/>
        <a:lstStyle/>
        <a:p>
          <a:endParaRPr lang="en-US"/>
        </a:p>
      </dgm:t>
    </dgm:pt>
    <dgm:pt modelId="{F5C6B76C-C2F3-4075-A25A-01D8C18E7EEE}" type="sibTrans" cxnId="{1B1F41B9-04C2-42AC-B4A9-D7154E059440}">
      <dgm:prSet/>
      <dgm:spPr/>
      <dgm:t>
        <a:bodyPr/>
        <a:lstStyle/>
        <a:p>
          <a:endParaRPr lang="en-US"/>
        </a:p>
      </dgm:t>
    </dgm:pt>
    <dgm:pt modelId="{9C357064-177C-4EEE-835D-70E27B8EDB99}">
      <dgm:prSet/>
      <dgm:spPr/>
      <dgm:t>
        <a:bodyPr/>
        <a:lstStyle/>
        <a:p>
          <a:r>
            <a:rPr lang="ca-ES"/>
            <a:t>Pàgina fàcil d’utilitzar</a:t>
          </a:r>
          <a:endParaRPr lang="en-US"/>
        </a:p>
      </dgm:t>
    </dgm:pt>
    <dgm:pt modelId="{FDDD086E-7400-48CB-8383-60AF37F02326}" type="parTrans" cxnId="{606A0E81-3113-4F0C-AD5C-1915D4AA92FE}">
      <dgm:prSet/>
      <dgm:spPr/>
      <dgm:t>
        <a:bodyPr/>
        <a:lstStyle/>
        <a:p>
          <a:endParaRPr lang="en-US"/>
        </a:p>
      </dgm:t>
    </dgm:pt>
    <dgm:pt modelId="{E595D71F-AF3A-44D0-9BE5-ADA9D72ECE7E}" type="sibTrans" cxnId="{606A0E81-3113-4F0C-AD5C-1915D4AA92FE}">
      <dgm:prSet/>
      <dgm:spPr/>
      <dgm:t>
        <a:bodyPr/>
        <a:lstStyle/>
        <a:p>
          <a:endParaRPr lang="en-US"/>
        </a:p>
      </dgm:t>
    </dgm:pt>
    <dgm:pt modelId="{A1C15FF6-5B90-4647-8827-EBC2A3AA8DA9}">
      <dgm:prSet/>
      <dgm:spPr/>
      <dgm:t>
        <a:bodyPr/>
        <a:lstStyle/>
        <a:p>
          <a:r>
            <a:rPr lang="ca-ES"/>
            <a:t>Compra en pocs pasos</a:t>
          </a:r>
          <a:endParaRPr lang="en-US"/>
        </a:p>
      </dgm:t>
    </dgm:pt>
    <dgm:pt modelId="{FDEE4759-4CD5-445D-A8D4-E971166D0FDA}" type="parTrans" cxnId="{8AF09C7E-971D-4E77-A34A-F549E4E9EA68}">
      <dgm:prSet/>
      <dgm:spPr/>
      <dgm:t>
        <a:bodyPr/>
        <a:lstStyle/>
        <a:p>
          <a:endParaRPr lang="en-US"/>
        </a:p>
      </dgm:t>
    </dgm:pt>
    <dgm:pt modelId="{C1756AD0-5165-4391-9557-B299955B29A2}" type="sibTrans" cxnId="{8AF09C7E-971D-4E77-A34A-F549E4E9EA68}">
      <dgm:prSet/>
      <dgm:spPr/>
      <dgm:t>
        <a:bodyPr/>
        <a:lstStyle/>
        <a:p>
          <a:endParaRPr lang="en-US"/>
        </a:p>
      </dgm:t>
    </dgm:pt>
    <dgm:pt modelId="{0F08946B-EC67-4270-A940-25FBF104FDF3}">
      <dgm:prSet/>
      <dgm:spPr/>
      <dgm:t>
        <a:bodyPr/>
        <a:lstStyle/>
        <a:p>
          <a:r>
            <a:rPr lang="ca-ES"/>
            <a:t>Mitjans de pagament segurs i ràpids</a:t>
          </a:r>
          <a:endParaRPr lang="en-US"/>
        </a:p>
      </dgm:t>
    </dgm:pt>
    <dgm:pt modelId="{DF32C03D-2C10-4BFA-9715-529DCEF5FD8F}" type="parTrans" cxnId="{477A0623-0E25-45E1-BB4B-8FDD73E6701D}">
      <dgm:prSet/>
      <dgm:spPr/>
      <dgm:t>
        <a:bodyPr/>
        <a:lstStyle/>
        <a:p>
          <a:endParaRPr lang="en-US"/>
        </a:p>
      </dgm:t>
    </dgm:pt>
    <dgm:pt modelId="{1730BBB4-BAC7-4953-95D9-2F5DCA1091EF}" type="sibTrans" cxnId="{477A0623-0E25-45E1-BB4B-8FDD73E6701D}">
      <dgm:prSet/>
      <dgm:spPr/>
      <dgm:t>
        <a:bodyPr/>
        <a:lstStyle/>
        <a:p>
          <a:endParaRPr lang="en-US"/>
        </a:p>
      </dgm:t>
    </dgm:pt>
    <dgm:pt modelId="{C13DC8B3-8337-4684-B838-392FF11FD7D3}">
      <dgm:prSet/>
      <dgm:spPr/>
      <dgm:t>
        <a:bodyPr/>
        <a:lstStyle/>
        <a:p>
          <a:r>
            <a:rPr lang="ca-ES"/>
            <a:t>Enviament en 24/48h</a:t>
          </a:r>
          <a:endParaRPr lang="en-US"/>
        </a:p>
      </dgm:t>
    </dgm:pt>
    <dgm:pt modelId="{7172307C-C149-4EC4-AD06-B5CFD7888C21}" type="parTrans" cxnId="{5CC9BB0F-E02F-4641-ACFF-0AF295AC5C22}">
      <dgm:prSet/>
      <dgm:spPr/>
      <dgm:t>
        <a:bodyPr/>
        <a:lstStyle/>
        <a:p>
          <a:endParaRPr lang="en-US"/>
        </a:p>
      </dgm:t>
    </dgm:pt>
    <dgm:pt modelId="{E27EB624-B0B6-4F1C-A30D-EC0A7D0CC757}" type="sibTrans" cxnId="{5CC9BB0F-E02F-4641-ACFF-0AF295AC5C22}">
      <dgm:prSet/>
      <dgm:spPr/>
      <dgm:t>
        <a:bodyPr/>
        <a:lstStyle/>
        <a:p>
          <a:endParaRPr lang="en-US"/>
        </a:p>
      </dgm:t>
    </dgm:pt>
    <dgm:pt modelId="{DE4CA8DD-70BD-4601-8795-3CB6AAE4C209}">
      <dgm:prSet/>
      <dgm:spPr/>
      <dgm:t>
        <a:bodyPr/>
        <a:lstStyle/>
        <a:p>
          <a:r>
            <a:rPr lang="ca-ES"/>
            <a:t>Garantia de satisfacció</a:t>
          </a:r>
          <a:endParaRPr lang="en-US"/>
        </a:p>
      </dgm:t>
    </dgm:pt>
    <dgm:pt modelId="{A97E5308-7F75-4D82-8B82-7CE6BF74447A}" type="parTrans" cxnId="{F4AEA230-73A8-4BD7-9FD0-CEEAC47D1332}">
      <dgm:prSet/>
      <dgm:spPr/>
      <dgm:t>
        <a:bodyPr/>
        <a:lstStyle/>
        <a:p>
          <a:endParaRPr lang="en-US"/>
        </a:p>
      </dgm:t>
    </dgm:pt>
    <dgm:pt modelId="{56EBF994-5BCF-4E76-BA00-A19C6CFCB304}" type="sibTrans" cxnId="{F4AEA230-73A8-4BD7-9FD0-CEEAC47D1332}">
      <dgm:prSet/>
      <dgm:spPr/>
      <dgm:t>
        <a:bodyPr/>
        <a:lstStyle/>
        <a:p>
          <a:endParaRPr lang="en-US"/>
        </a:p>
      </dgm:t>
    </dgm:pt>
    <dgm:pt modelId="{CB173279-4E20-4736-A174-ED06FEFE3AA3}">
      <dgm:prSet/>
      <dgm:spPr/>
      <dgm:t>
        <a:bodyPr/>
        <a:lstStyle/>
        <a:p>
          <a:r>
            <a:rPr lang="ca-ES"/>
            <a:t>Devolucions fàcils</a:t>
          </a:r>
          <a:endParaRPr lang="en-US"/>
        </a:p>
      </dgm:t>
    </dgm:pt>
    <dgm:pt modelId="{DC12051F-9A6A-4707-ADE5-81ADC081E377}" type="parTrans" cxnId="{C0941824-3BB2-4109-BC08-D696AF457588}">
      <dgm:prSet/>
      <dgm:spPr/>
      <dgm:t>
        <a:bodyPr/>
        <a:lstStyle/>
        <a:p>
          <a:endParaRPr lang="en-US"/>
        </a:p>
      </dgm:t>
    </dgm:pt>
    <dgm:pt modelId="{81BAFADF-6DB1-4C46-BB44-D776F3808BAD}" type="sibTrans" cxnId="{C0941824-3BB2-4109-BC08-D696AF457588}">
      <dgm:prSet/>
      <dgm:spPr/>
      <dgm:t>
        <a:bodyPr/>
        <a:lstStyle/>
        <a:p>
          <a:endParaRPr lang="en-US"/>
        </a:p>
      </dgm:t>
    </dgm:pt>
    <dgm:pt modelId="{C71CE048-DB26-4887-AC33-343089D9E841}">
      <dgm:prSet/>
      <dgm:spPr/>
      <dgm:t>
        <a:bodyPr/>
        <a:lstStyle/>
        <a:p>
          <a:r>
            <a:rPr lang="ca-ES"/>
            <a:t>Seguiment de client</a:t>
          </a:r>
          <a:endParaRPr lang="en-US"/>
        </a:p>
      </dgm:t>
    </dgm:pt>
    <dgm:pt modelId="{2281F2C3-BC1A-4211-9090-7E9FC894D400}" type="parTrans" cxnId="{E6F5A126-1CD3-4A57-BFCE-B8E980096DAD}">
      <dgm:prSet/>
      <dgm:spPr/>
      <dgm:t>
        <a:bodyPr/>
        <a:lstStyle/>
        <a:p>
          <a:endParaRPr lang="en-US"/>
        </a:p>
      </dgm:t>
    </dgm:pt>
    <dgm:pt modelId="{9CC31BA0-B514-4E4F-8E01-87FB1022228F}" type="sibTrans" cxnId="{E6F5A126-1CD3-4A57-BFCE-B8E980096DAD}">
      <dgm:prSet/>
      <dgm:spPr/>
      <dgm:t>
        <a:bodyPr/>
        <a:lstStyle/>
        <a:p>
          <a:endParaRPr lang="en-US"/>
        </a:p>
      </dgm:t>
    </dgm:pt>
    <dgm:pt modelId="{1EF4E695-8B9D-44D6-8AEA-5421F81DC90B}">
      <dgm:prSet/>
      <dgm:spPr/>
      <dgm:t>
        <a:bodyPr/>
        <a:lstStyle/>
        <a:p>
          <a:r>
            <a:rPr lang="ca-ES"/>
            <a:t>Creació de bases de dades</a:t>
          </a:r>
          <a:endParaRPr lang="en-US"/>
        </a:p>
      </dgm:t>
    </dgm:pt>
    <dgm:pt modelId="{17991396-20A2-492D-8D56-2B3B2656ABB0}" type="parTrans" cxnId="{C75F9475-25C5-4E66-B1FA-311BC7A8E3A6}">
      <dgm:prSet/>
      <dgm:spPr/>
      <dgm:t>
        <a:bodyPr/>
        <a:lstStyle/>
        <a:p>
          <a:endParaRPr lang="en-US"/>
        </a:p>
      </dgm:t>
    </dgm:pt>
    <dgm:pt modelId="{4D1CE95C-6A6C-4FA6-94F1-2C7017E02850}" type="sibTrans" cxnId="{C75F9475-25C5-4E66-B1FA-311BC7A8E3A6}">
      <dgm:prSet/>
      <dgm:spPr/>
      <dgm:t>
        <a:bodyPr/>
        <a:lstStyle/>
        <a:p>
          <a:endParaRPr lang="en-US"/>
        </a:p>
      </dgm:t>
    </dgm:pt>
    <dgm:pt modelId="{318BDF35-BD42-48A6-975F-76E7D4FE3AF9}">
      <dgm:prSet/>
      <dgm:spPr/>
      <dgm:t>
        <a:bodyPr/>
        <a:lstStyle/>
        <a:p>
          <a:r>
            <a:rPr lang="ca-ES"/>
            <a:t>Ofertes puntuals</a:t>
          </a:r>
          <a:endParaRPr lang="en-US"/>
        </a:p>
      </dgm:t>
    </dgm:pt>
    <dgm:pt modelId="{4C62E69B-19E8-4392-B83D-E5470129E3AB}" type="parTrans" cxnId="{8BD73ECE-D16C-4B88-8967-F2D1755389D6}">
      <dgm:prSet/>
      <dgm:spPr/>
      <dgm:t>
        <a:bodyPr/>
        <a:lstStyle/>
        <a:p>
          <a:endParaRPr lang="en-US"/>
        </a:p>
      </dgm:t>
    </dgm:pt>
    <dgm:pt modelId="{B25A7D8A-91DD-44D8-8F87-0BFCE0C7EA87}" type="sibTrans" cxnId="{8BD73ECE-D16C-4B88-8967-F2D1755389D6}">
      <dgm:prSet/>
      <dgm:spPr/>
      <dgm:t>
        <a:bodyPr/>
        <a:lstStyle/>
        <a:p>
          <a:endParaRPr lang="en-US"/>
        </a:p>
      </dgm:t>
    </dgm:pt>
    <dgm:pt modelId="{1F3CFCCF-E222-4360-AEBB-13F5B1EC6E0F}">
      <dgm:prSet/>
      <dgm:spPr/>
      <dgm:t>
        <a:bodyPr/>
        <a:lstStyle/>
        <a:p>
          <a:r>
            <a:rPr lang="ca-ES"/>
            <a:t>SEO</a:t>
          </a:r>
          <a:endParaRPr lang="en-US"/>
        </a:p>
      </dgm:t>
    </dgm:pt>
    <dgm:pt modelId="{15557B08-CBAA-4FC8-A1D4-CCA15A6A9F91}" type="parTrans" cxnId="{11D69581-8D7D-483A-805A-2BEC52203752}">
      <dgm:prSet/>
      <dgm:spPr/>
      <dgm:t>
        <a:bodyPr/>
        <a:lstStyle/>
        <a:p>
          <a:endParaRPr lang="en-US"/>
        </a:p>
      </dgm:t>
    </dgm:pt>
    <dgm:pt modelId="{A7F20DA8-B2E5-4942-96C9-3B5A8DD8E595}" type="sibTrans" cxnId="{11D69581-8D7D-483A-805A-2BEC52203752}">
      <dgm:prSet/>
      <dgm:spPr/>
      <dgm:t>
        <a:bodyPr/>
        <a:lstStyle/>
        <a:p>
          <a:endParaRPr lang="en-US"/>
        </a:p>
      </dgm:t>
    </dgm:pt>
    <dgm:pt modelId="{60D9EE1C-987A-450B-B066-B6784ABCA7C7}">
      <dgm:prSet/>
      <dgm:spPr/>
      <dgm:t>
        <a:bodyPr/>
        <a:lstStyle/>
        <a:p>
          <a:r>
            <a:rPr lang="ca-ES"/>
            <a:t>SEM</a:t>
          </a:r>
          <a:endParaRPr lang="en-US"/>
        </a:p>
      </dgm:t>
    </dgm:pt>
    <dgm:pt modelId="{84355CF0-9B0A-48A1-8E6E-7EE89C1D5593}" type="parTrans" cxnId="{DD2D1DBE-05C2-44BF-B12A-A250D71792C2}">
      <dgm:prSet/>
      <dgm:spPr/>
      <dgm:t>
        <a:bodyPr/>
        <a:lstStyle/>
        <a:p>
          <a:endParaRPr lang="en-US"/>
        </a:p>
      </dgm:t>
    </dgm:pt>
    <dgm:pt modelId="{CE066AA6-0D03-4007-B421-81B664F27FC1}" type="sibTrans" cxnId="{DD2D1DBE-05C2-44BF-B12A-A250D71792C2}">
      <dgm:prSet/>
      <dgm:spPr/>
      <dgm:t>
        <a:bodyPr/>
        <a:lstStyle/>
        <a:p>
          <a:endParaRPr lang="en-US"/>
        </a:p>
      </dgm:t>
    </dgm:pt>
    <dgm:pt modelId="{0B39EA9A-FA74-4BD9-A6AB-2723B3D5DA92}">
      <dgm:prSet/>
      <dgm:spPr/>
      <dgm:t>
        <a:bodyPr/>
        <a:lstStyle/>
        <a:p>
          <a:r>
            <a:rPr lang="ca-ES"/>
            <a:t>Actualitzacions i millores constants de la pàgina</a:t>
          </a:r>
          <a:endParaRPr lang="en-US"/>
        </a:p>
      </dgm:t>
    </dgm:pt>
    <dgm:pt modelId="{9F9EEBC9-92E2-4CAC-837E-32D7D99DDC36}" type="parTrans" cxnId="{826B9087-2EBD-47B9-8051-18859BCFE1B8}">
      <dgm:prSet/>
      <dgm:spPr/>
      <dgm:t>
        <a:bodyPr/>
        <a:lstStyle/>
        <a:p>
          <a:endParaRPr lang="en-US"/>
        </a:p>
      </dgm:t>
    </dgm:pt>
    <dgm:pt modelId="{31F90775-70E2-46C6-A838-6E4029F2A7B8}" type="sibTrans" cxnId="{826B9087-2EBD-47B9-8051-18859BCFE1B8}">
      <dgm:prSet/>
      <dgm:spPr/>
      <dgm:t>
        <a:bodyPr/>
        <a:lstStyle/>
        <a:p>
          <a:endParaRPr lang="en-US"/>
        </a:p>
      </dgm:t>
    </dgm:pt>
    <dgm:pt modelId="{823EC900-288D-492E-87F3-36D8B5B13808}">
      <dgm:prSet/>
      <dgm:spPr/>
      <dgm:t>
        <a:bodyPr/>
        <a:lstStyle/>
        <a:p>
          <a:r>
            <a:rPr lang="ca-ES"/>
            <a:t>Adptació al canvi</a:t>
          </a:r>
          <a:endParaRPr lang="en-US"/>
        </a:p>
      </dgm:t>
    </dgm:pt>
    <dgm:pt modelId="{E37C4B77-7491-44DC-953C-A036F83705A4}" type="parTrans" cxnId="{22D1CA06-3FF2-4DA7-8385-0FAE9595BE03}">
      <dgm:prSet/>
      <dgm:spPr/>
      <dgm:t>
        <a:bodyPr/>
        <a:lstStyle/>
        <a:p>
          <a:endParaRPr lang="en-US"/>
        </a:p>
      </dgm:t>
    </dgm:pt>
    <dgm:pt modelId="{CBEE1B91-431D-422A-BF90-A0C0316442D8}" type="sibTrans" cxnId="{22D1CA06-3FF2-4DA7-8385-0FAE9595BE03}">
      <dgm:prSet/>
      <dgm:spPr/>
      <dgm:t>
        <a:bodyPr/>
        <a:lstStyle/>
        <a:p>
          <a:endParaRPr lang="en-US"/>
        </a:p>
      </dgm:t>
    </dgm:pt>
    <dgm:pt modelId="{1E686A3F-C862-492D-8A20-FB6F8B2F892C}" type="pres">
      <dgm:prSet presAssocID="{C080CAAF-955E-4587-8E23-81937E472458}" presName="diagram" presStyleCnt="0">
        <dgm:presLayoutVars>
          <dgm:dir/>
          <dgm:resizeHandles val="exact"/>
        </dgm:presLayoutVars>
      </dgm:prSet>
      <dgm:spPr/>
    </dgm:pt>
    <dgm:pt modelId="{08ADBC97-5F12-4003-BA55-D726B924E6D5}" type="pres">
      <dgm:prSet presAssocID="{73D635CC-EC21-41F2-A748-71F8F5480DD2}" presName="node" presStyleLbl="node1" presStyleIdx="0" presStyleCnt="14">
        <dgm:presLayoutVars>
          <dgm:bulletEnabled val="1"/>
        </dgm:presLayoutVars>
      </dgm:prSet>
      <dgm:spPr/>
    </dgm:pt>
    <dgm:pt modelId="{323B6302-127E-4263-B6B4-874F747C6BBF}" type="pres">
      <dgm:prSet presAssocID="{F5C6B76C-C2F3-4075-A25A-01D8C18E7EEE}" presName="sibTrans" presStyleLbl="sibTrans2D1" presStyleIdx="0" presStyleCnt="13"/>
      <dgm:spPr/>
    </dgm:pt>
    <dgm:pt modelId="{45AD4005-39FA-42A1-81CB-7CB2ADCB5979}" type="pres">
      <dgm:prSet presAssocID="{F5C6B76C-C2F3-4075-A25A-01D8C18E7EEE}" presName="connectorText" presStyleLbl="sibTrans2D1" presStyleIdx="0" presStyleCnt="13"/>
      <dgm:spPr/>
    </dgm:pt>
    <dgm:pt modelId="{5C398C88-AF6B-4C44-87F2-2BF5A7C1A44C}" type="pres">
      <dgm:prSet presAssocID="{9C357064-177C-4EEE-835D-70E27B8EDB99}" presName="node" presStyleLbl="node1" presStyleIdx="1" presStyleCnt="14">
        <dgm:presLayoutVars>
          <dgm:bulletEnabled val="1"/>
        </dgm:presLayoutVars>
      </dgm:prSet>
      <dgm:spPr/>
    </dgm:pt>
    <dgm:pt modelId="{17D730B8-7CB3-4377-990D-363B9A724E32}" type="pres">
      <dgm:prSet presAssocID="{E595D71F-AF3A-44D0-9BE5-ADA9D72ECE7E}" presName="sibTrans" presStyleLbl="sibTrans2D1" presStyleIdx="1" presStyleCnt="13"/>
      <dgm:spPr/>
    </dgm:pt>
    <dgm:pt modelId="{87D2808F-09A9-4234-911F-DB7A34EBAD97}" type="pres">
      <dgm:prSet presAssocID="{E595D71F-AF3A-44D0-9BE5-ADA9D72ECE7E}" presName="connectorText" presStyleLbl="sibTrans2D1" presStyleIdx="1" presStyleCnt="13"/>
      <dgm:spPr/>
    </dgm:pt>
    <dgm:pt modelId="{AA703FD8-640F-4EEE-960B-449F1E9B0EE4}" type="pres">
      <dgm:prSet presAssocID="{A1C15FF6-5B90-4647-8827-EBC2A3AA8DA9}" presName="node" presStyleLbl="node1" presStyleIdx="2" presStyleCnt="14">
        <dgm:presLayoutVars>
          <dgm:bulletEnabled val="1"/>
        </dgm:presLayoutVars>
      </dgm:prSet>
      <dgm:spPr/>
    </dgm:pt>
    <dgm:pt modelId="{65990145-CDAB-4805-A81D-B4BE465D07A2}" type="pres">
      <dgm:prSet presAssocID="{C1756AD0-5165-4391-9557-B299955B29A2}" presName="sibTrans" presStyleLbl="sibTrans2D1" presStyleIdx="2" presStyleCnt="13"/>
      <dgm:spPr/>
    </dgm:pt>
    <dgm:pt modelId="{13218EF8-56DF-4A4B-AFCF-39D347E9A9B4}" type="pres">
      <dgm:prSet presAssocID="{C1756AD0-5165-4391-9557-B299955B29A2}" presName="connectorText" presStyleLbl="sibTrans2D1" presStyleIdx="2" presStyleCnt="13"/>
      <dgm:spPr/>
    </dgm:pt>
    <dgm:pt modelId="{457EC258-9C9B-46FD-9B1E-326BEEB1C8B4}" type="pres">
      <dgm:prSet presAssocID="{0F08946B-EC67-4270-A940-25FBF104FDF3}" presName="node" presStyleLbl="node1" presStyleIdx="3" presStyleCnt="14">
        <dgm:presLayoutVars>
          <dgm:bulletEnabled val="1"/>
        </dgm:presLayoutVars>
      </dgm:prSet>
      <dgm:spPr/>
    </dgm:pt>
    <dgm:pt modelId="{0EFA07D4-D214-4046-AEC1-85D1883F5195}" type="pres">
      <dgm:prSet presAssocID="{1730BBB4-BAC7-4953-95D9-2F5DCA1091EF}" presName="sibTrans" presStyleLbl="sibTrans2D1" presStyleIdx="3" presStyleCnt="13"/>
      <dgm:spPr/>
    </dgm:pt>
    <dgm:pt modelId="{1F344E20-72F4-4A7B-B149-52AA1DA5C3EE}" type="pres">
      <dgm:prSet presAssocID="{1730BBB4-BAC7-4953-95D9-2F5DCA1091EF}" presName="connectorText" presStyleLbl="sibTrans2D1" presStyleIdx="3" presStyleCnt="13"/>
      <dgm:spPr/>
    </dgm:pt>
    <dgm:pt modelId="{7FE34D1B-28EE-4158-BE92-3AD8F1480748}" type="pres">
      <dgm:prSet presAssocID="{C13DC8B3-8337-4684-B838-392FF11FD7D3}" presName="node" presStyleLbl="node1" presStyleIdx="4" presStyleCnt="14">
        <dgm:presLayoutVars>
          <dgm:bulletEnabled val="1"/>
        </dgm:presLayoutVars>
      </dgm:prSet>
      <dgm:spPr/>
    </dgm:pt>
    <dgm:pt modelId="{E12E978A-11EB-4F47-8986-D85834A6A921}" type="pres">
      <dgm:prSet presAssocID="{E27EB624-B0B6-4F1C-A30D-EC0A7D0CC757}" presName="sibTrans" presStyleLbl="sibTrans2D1" presStyleIdx="4" presStyleCnt="13"/>
      <dgm:spPr/>
    </dgm:pt>
    <dgm:pt modelId="{4650094D-5820-47F1-852C-2717259E96CF}" type="pres">
      <dgm:prSet presAssocID="{E27EB624-B0B6-4F1C-A30D-EC0A7D0CC757}" presName="connectorText" presStyleLbl="sibTrans2D1" presStyleIdx="4" presStyleCnt="13"/>
      <dgm:spPr/>
    </dgm:pt>
    <dgm:pt modelId="{B117767B-8B8D-4649-B5A8-D0AB051A5167}" type="pres">
      <dgm:prSet presAssocID="{DE4CA8DD-70BD-4601-8795-3CB6AAE4C209}" presName="node" presStyleLbl="node1" presStyleIdx="5" presStyleCnt="14">
        <dgm:presLayoutVars>
          <dgm:bulletEnabled val="1"/>
        </dgm:presLayoutVars>
      </dgm:prSet>
      <dgm:spPr/>
    </dgm:pt>
    <dgm:pt modelId="{94D913A3-0BCA-4792-881B-7D9F679BD1B6}" type="pres">
      <dgm:prSet presAssocID="{56EBF994-5BCF-4E76-BA00-A19C6CFCB304}" presName="sibTrans" presStyleLbl="sibTrans2D1" presStyleIdx="5" presStyleCnt="13"/>
      <dgm:spPr/>
    </dgm:pt>
    <dgm:pt modelId="{0AF8D53D-CFF5-43F3-8C65-92AB1068409F}" type="pres">
      <dgm:prSet presAssocID="{56EBF994-5BCF-4E76-BA00-A19C6CFCB304}" presName="connectorText" presStyleLbl="sibTrans2D1" presStyleIdx="5" presStyleCnt="13"/>
      <dgm:spPr/>
    </dgm:pt>
    <dgm:pt modelId="{42D37153-194A-4611-AA74-ED8B08B4D194}" type="pres">
      <dgm:prSet presAssocID="{CB173279-4E20-4736-A174-ED06FEFE3AA3}" presName="node" presStyleLbl="node1" presStyleIdx="6" presStyleCnt="14">
        <dgm:presLayoutVars>
          <dgm:bulletEnabled val="1"/>
        </dgm:presLayoutVars>
      </dgm:prSet>
      <dgm:spPr/>
    </dgm:pt>
    <dgm:pt modelId="{C5726039-5475-47A2-BB1E-D5B02E2CA674}" type="pres">
      <dgm:prSet presAssocID="{81BAFADF-6DB1-4C46-BB44-D776F3808BAD}" presName="sibTrans" presStyleLbl="sibTrans2D1" presStyleIdx="6" presStyleCnt="13"/>
      <dgm:spPr/>
    </dgm:pt>
    <dgm:pt modelId="{E69EC0D9-2A59-4421-B9AA-D87398B9BABF}" type="pres">
      <dgm:prSet presAssocID="{81BAFADF-6DB1-4C46-BB44-D776F3808BAD}" presName="connectorText" presStyleLbl="sibTrans2D1" presStyleIdx="6" presStyleCnt="13"/>
      <dgm:spPr/>
    </dgm:pt>
    <dgm:pt modelId="{5F3C2E9F-6FF8-4F9A-A8FB-64DF78CC71C1}" type="pres">
      <dgm:prSet presAssocID="{C71CE048-DB26-4887-AC33-343089D9E841}" presName="node" presStyleLbl="node1" presStyleIdx="7" presStyleCnt="14">
        <dgm:presLayoutVars>
          <dgm:bulletEnabled val="1"/>
        </dgm:presLayoutVars>
      </dgm:prSet>
      <dgm:spPr/>
    </dgm:pt>
    <dgm:pt modelId="{FE289914-D3CF-4C1D-9C74-E62B3065C892}" type="pres">
      <dgm:prSet presAssocID="{9CC31BA0-B514-4E4F-8E01-87FB1022228F}" presName="sibTrans" presStyleLbl="sibTrans2D1" presStyleIdx="7" presStyleCnt="13"/>
      <dgm:spPr/>
    </dgm:pt>
    <dgm:pt modelId="{AC3F51BF-05AD-40D9-AA7C-DBA960542816}" type="pres">
      <dgm:prSet presAssocID="{9CC31BA0-B514-4E4F-8E01-87FB1022228F}" presName="connectorText" presStyleLbl="sibTrans2D1" presStyleIdx="7" presStyleCnt="13"/>
      <dgm:spPr/>
    </dgm:pt>
    <dgm:pt modelId="{09956279-9967-4724-940C-89EECF1151B3}" type="pres">
      <dgm:prSet presAssocID="{1EF4E695-8B9D-44D6-8AEA-5421F81DC90B}" presName="node" presStyleLbl="node1" presStyleIdx="8" presStyleCnt="14">
        <dgm:presLayoutVars>
          <dgm:bulletEnabled val="1"/>
        </dgm:presLayoutVars>
      </dgm:prSet>
      <dgm:spPr/>
    </dgm:pt>
    <dgm:pt modelId="{470BB102-75DC-4D7B-A467-53BC744E01C9}" type="pres">
      <dgm:prSet presAssocID="{4D1CE95C-6A6C-4FA6-94F1-2C7017E02850}" presName="sibTrans" presStyleLbl="sibTrans2D1" presStyleIdx="8" presStyleCnt="13"/>
      <dgm:spPr/>
    </dgm:pt>
    <dgm:pt modelId="{4888068F-D451-4B71-B9B8-5473F8818BBA}" type="pres">
      <dgm:prSet presAssocID="{4D1CE95C-6A6C-4FA6-94F1-2C7017E02850}" presName="connectorText" presStyleLbl="sibTrans2D1" presStyleIdx="8" presStyleCnt="13"/>
      <dgm:spPr/>
    </dgm:pt>
    <dgm:pt modelId="{4C3243C0-E66C-41BA-9455-22A7D35EB3A5}" type="pres">
      <dgm:prSet presAssocID="{318BDF35-BD42-48A6-975F-76E7D4FE3AF9}" presName="node" presStyleLbl="node1" presStyleIdx="9" presStyleCnt="14">
        <dgm:presLayoutVars>
          <dgm:bulletEnabled val="1"/>
        </dgm:presLayoutVars>
      </dgm:prSet>
      <dgm:spPr/>
    </dgm:pt>
    <dgm:pt modelId="{DCA179E9-D30F-4BC1-8BA7-644DEFAD0DBF}" type="pres">
      <dgm:prSet presAssocID="{B25A7D8A-91DD-44D8-8F87-0BFCE0C7EA87}" presName="sibTrans" presStyleLbl="sibTrans2D1" presStyleIdx="9" presStyleCnt="13"/>
      <dgm:spPr/>
    </dgm:pt>
    <dgm:pt modelId="{0E2BD9ED-E5C4-43C2-A4D2-21CC63916884}" type="pres">
      <dgm:prSet presAssocID="{B25A7D8A-91DD-44D8-8F87-0BFCE0C7EA87}" presName="connectorText" presStyleLbl="sibTrans2D1" presStyleIdx="9" presStyleCnt="13"/>
      <dgm:spPr/>
    </dgm:pt>
    <dgm:pt modelId="{2C286F57-9099-4DCB-B50E-EEF714A4148B}" type="pres">
      <dgm:prSet presAssocID="{1F3CFCCF-E222-4360-AEBB-13F5B1EC6E0F}" presName="node" presStyleLbl="node1" presStyleIdx="10" presStyleCnt="14">
        <dgm:presLayoutVars>
          <dgm:bulletEnabled val="1"/>
        </dgm:presLayoutVars>
      </dgm:prSet>
      <dgm:spPr/>
    </dgm:pt>
    <dgm:pt modelId="{31B878F8-A50F-43EC-8006-16D6257B65A8}" type="pres">
      <dgm:prSet presAssocID="{A7F20DA8-B2E5-4942-96C9-3B5A8DD8E595}" presName="sibTrans" presStyleLbl="sibTrans2D1" presStyleIdx="10" presStyleCnt="13"/>
      <dgm:spPr/>
    </dgm:pt>
    <dgm:pt modelId="{B884D935-6851-4B63-AA1D-53CF3DCC69B0}" type="pres">
      <dgm:prSet presAssocID="{A7F20DA8-B2E5-4942-96C9-3B5A8DD8E595}" presName="connectorText" presStyleLbl="sibTrans2D1" presStyleIdx="10" presStyleCnt="13"/>
      <dgm:spPr/>
    </dgm:pt>
    <dgm:pt modelId="{218E58FF-9BF4-4D22-853F-DACE6437CF2B}" type="pres">
      <dgm:prSet presAssocID="{60D9EE1C-987A-450B-B066-B6784ABCA7C7}" presName="node" presStyleLbl="node1" presStyleIdx="11" presStyleCnt="14">
        <dgm:presLayoutVars>
          <dgm:bulletEnabled val="1"/>
        </dgm:presLayoutVars>
      </dgm:prSet>
      <dgm:spPr/>
    </dgm:pt>
    <dgm:pt modelId="{790A06CA-E648-41A0-B1E1-5339AFC7CA61}" type="pres">
      <dgm:prSet presAssocID="{CE066AA6-0D03-4007-B421-81B664F27FC1}" presName="sibTrans" presStyleLbl="sibTrans2D1" presStyleIdx="11" presStyleCnt="13"/>
      <dgm:spPr/>
    </dgm:pt>
    <dgm:pt modelId="{28D1225B-F734-4634-A5BD-8D50F572D9B5}" type="pres">
      <dgm:prSet presAssocID="{CE066AA6-0D03-4007-B421-81B664F27FC1}" presName="connectorText" presStyleLbl="sibTrans2D1" presStyleIdx="11" presStyleCnt="13"/>
      <dgm:spPr/>
    </dgm:pt>
    <dgm:pt modelId="{4D76E0BD-F9E2-445F-8CC5-F6AC6B8B16B5}" type="pres">
      <dgm:prSet presAssocID="{0B39EA9A-FA74-4BD9-A6AB-2723B3D5DA92}" presName="node" presStyleLbl="node1" presStyleIdx="12" presStyleCnt="14">
        <dgm:presLayoutVars>
          <dgm:bulletEnabled val="1"/>
        </dgm:presLayoutVars>
      </dgm:prSet>
      <dgm:spPr/>
    </dgm:pt>
    <dgm:pt modelId="{4A7B7DD6-A2E2-4C5A-8A1B-EF7E20D745C9}" type="pres">
      <dgm:prSet presAssocID="{31F90775-70E2-46C6-A838-6E4029F2A7B8}" presName="sibTrans" presStyleLbl="sibTrans2D1" presStyleIdx="12" presStyleCnt="13"/>
      <dgm:spPr/>
    </dgm:pt>
    <dgm:pt modelId="{C5BFE0AB-C7DF-4D00-8F53-3480E7757FBB}" type="pres">
      <dgm:prSet presAssocID="{31F90775-70E2-46C6-A838-6E4029F2A7B8}" presName="connectorText" presStyleLbl="sibTrans2D1" presStyleIdx="12" presStyleCnt="13"/>
      <dgm:spPr/>
    </dgm:pt>
    <dgm:pt modelId="{B400DF4B-2AE1-4C98-8FA4-AEAA75A1BBB9}" type="pres">
      <dgm:prSet presAssocID="{823EC900-288D-492E-87F3-36D8B5B13808}" presName="node" presStyleLbl="node1" presStyleIdx="13" presStyleCnt="14">
        <dgm:presLayoutVars>
          <dgm:bulletEnabled val="1"/>
        </dgm:presLayoutVars>
      </dgm:prSet>
      <dgm:spPr/>
    </dgm:pt>
  </dgm:ptLst>
  <dgm:cxnLst>
    <dgm:cxn modelId="{536CD104-5161-4091-A7DC-2EB0A976B7D4}" type="presOf" srcId="{1730BBB4-BAC7-4953-95D9-2F5DCA1091EF}" destId="{1F344E20-72F4-4A7B-B149-52AA1DA5C3EE}" srcOrd="1" destOrd="0" presId="urn:microsoft.com/office/officeart/2005/8/layout/process5"/>
    <dgm:cxn modelId="{57B6F005-359D-4B94-8143-EB1A04D348F4}" type="presOf" srcId="{CE066AA6-0D03-4007-B421-81B664F27FC1}" destId="{28D1225B-F734-4634-A5BD-8D50F572D9B5}" srcOrd="1" destOrd="0" presId="urn:microsoft.com/office/officeart/2005/8/layout/process5"/>
    <dgm:cxn modelId="{22D1CA06-3FF2-4DA7-8385-0FAE9595BE03}" srcId="{C080CAAF-955E-4587-8E23-81937E472458}" destId="{823EC900-288D-492E-87F3-36D8B5B13808}" srcOrd="13" destOrd="0" parTransId="{E37C4B77-7491-44DC-953C-A036F83705A4}" sibTransId="{CBEE1B91-431D-422A-BF90-A0C0316442D8}"/>
    <dgm:cxn modelId="{2D920209-833F-4BCE-82A0-564B61EA9BCC}" type="presOf" srcId="{E27EB624-B0B6-4F1C-A30D-EC0A7D0CC757}" destId="{E12E978A-11EB-4F47-8986-D85834A6A921}" srcOrd="0" destOrd="0" presId="urn:microsoft.com/office/officeart/2005/8/layout/process5"/>
    <dgm:cxn modelId="{5CC9BB0F-E02F-4641-ACFF-0AF295AC5C22}" srcId="{C080CAAF-955E-4587-8E23-81937E472458}" destId="{C13DC8B3-8337-4684-B838-392FF11FD7D3}" srcOrd="4" destOrd="0" parTransId="{7172307C-C149-4EC4-AD06-B5CFD7888C21}" sibTransId="{E27EB624-B0B6-4F1C-A30D-EC0A7D0CC757}"/>
    <dgm:cxn modelId="{2B49EF1E-88B8-4C37-90F9-C9D608C6DC27}" type="presOf" srcId="{E27EB624-B0B6-4F1C-A30D-EC0A7D0CC757}" destId="{4650094D-5820-47F1-852C-2717259E96CF}" srcOrd="1" destOrd="0" presId="urn:microsoft.com/office/officeart/2005/8/layout/process5"/>
    <dgm:cxn modelId="{49DB1120-F12C-429F-87AA-0F3342F625E7}" type="presOf" srcId="{C080CAAF-955E-4587-8E23-81937E472458}" destId="{1E686A3F-C862-492D-8A20-FB6F8B2F892C}" srcOrd="0" destOrd="0" presId="urn:microsoft.com/office/officeart/2005/8/layout/process5"/>
    <dgm:cxn modelId="{4B682320-CDBA-47A1-A794-B8EA318D58FB}" type="presOf" srcId="{1730BBB4-BAC7-4953-95D9-2F5DCA1091EF}" destId="{0EFA07D4-D214-4046-AEC1-85D1883F5195}" srcOrd="0" destOrd="0" presId="urn:microsoft.com/office/officeart/2005/8/layout/process5"/>
    <dgm:cxn modelId="{477A0623-0E25-45E1-BB4B-8FDD73E6701D}" srcId="{C080CAAF-955E-4587-8E23-81937E472458}" destId="{0F08946B-EC67-4270-A940-25FBF104FDF3}" srcOrd="3" destOrd="0" parTransId="{DF32C03D-2C10-4BFA-9715-529DCEF5FD8F}" sibTransId="{1730BBB4-BAC7-4953-95D9-2F5DCA1091EF}"/>
    <dgm:cxn modelId="{C0941824-3BB2-4109-BC08-D696AF457588}" srcId="{C080CAAF-955E-4587-8E23-81937E472458}" destId="{CB173279-4E20-4736-A174-ED06FEFE3AA3}" srcOrd="6" destOrd="0" parTransId="{DC12051F-9A6A-4707-ADE5-81ADC081E377}" sibTransId="{81BAFADF-6DB1-4C46-BB44-D776F3808BAD}"/>
    <dgm:cxn modelId="{E6F5A126-1CD3-4A57-BFCE-B8E980096DAD}" srcId="{C080CAAF-955E-4587-8E23-81937E472458}" destId="{C71CE048-DB26-4887-AC33-343089D9E841}" srcOrd="7" destOrd="0" parTransId="{2281F2C3-BC1A-4211-9090-7E9FC894D400}" sibTransId="{9CC31BA0-B514-4E4F-8E01-87FB1022228F}"/>
    <dgm:cxn modelId="{5B30CA2A-5336-42F8-B622-0A36ED07E70E}" type="presOf" srcId="{E595D71F-AF3A-44D0-9BE5-ADA9D72ECE7E}" destId="{17D730B8-7CB3-4377-990D-363B9A724E32}" srcOrd="0" destOrd="0" presId="urn:microsoft.com/office/officeart/2005/8/layout/process5"/>
    <dgm:cxn modelId="{3350582E-6460-4E1E-8870-20AB12781443}" type="presOf" srcId="{31F90775-70E2-46C6-A838-6E4029F2A7B8}" destId="{C5BFE0AB-C7DF-4D00-8F53-3480E7757FBB}" srcOrd="1" destOrd="0" presId="urn:microsoft.com/office/officeart/2005/8/layout/process5"/>
    <dgm:cxn modelId="{C3494B2F-E9B2-40BE-94AB-7B79BCEF4B90}" type="presOf" srcId="{C1756AD0-5165-4391-9557-B299955B29A2}" destId="{13218EF8-56DF-4A4B-AFCF-39D347E9A9B4}" srcOrd="1" destOrd="0" presId="urn:microsoft.com/office/officeart/2005/8/layout/process5"/>
    <dgm:cxn modelId="{F4AEA230-73A8-4BD7-9FD0-CEEAC47D1332}" srcId="{C080CAAF-955E-4587-8E23-81937E472458}" destId="{DE4CA8DD-70BD-4601-8795-3CB6AAE4C209}" srcOrd="5" destOrd="0" parTransId="{A97E5308-7F75-4D82-8B82-7CE6BF74447A}" sibTransId="{56EBF994-5BCF-4E76-BA00-A19C6CFCB304}"/>
    <dgm:cxn modelId="{0B4AFE33-1230-4FAC-AA59-2B61F5903A5A}" type="presOf" srcId="{318BDF35-BD42-48A6-975F-76E7D4FE3AF9}" destId="{4C3243C0-E66C-41BA-9455-22A7D35EB3A5}" srcOrd="0" destOrd="0" presId="urn:microsoft.com/office/officeart/2005/8/layout/process5"/>
    <dgm:cxn modelId="{39812361-0116-4B71-B531-1A7271D189ED}" type="presOf" srcId="{C13DC8B3-8337-4684-B838-392FF11FD7D3}" destId="{7FE34D1B-28EE-4158-BE92-3AD8F1480748}" srcOrd="0" destOrd="0" presId="urn:microsoft.com/office/officeart/2005/8/layout/process5"/>
    <dgm:cxn modelId="{83C4B243-3BDF-4CE6-BBB0-5A1872EFF56A}" type="presOf" srcId="{31F90775-70E2-46C6-A838-6E4029F2A7B8}" destId="{4A7B7DD6-A2E2-4C5A-8A1B-EF7E20D745C9}" srcOrd="0" destOrd="0" presId="urn:microsoft.com/office/officeart/2005/8/layout/process5"/>
    <dgm:cxn modelId="{6E30AB4B-140B-4BDC-8E41-E4D6F88D42B8}" type="presOf" srcId="{9CC31BA0-B514-4E4F-8E01-87FB1022228F}" destId="{AC3F51BF-05AD-40D9-AA7C-DBA960542816}" srcOrd="1" destOrd="0" presId="urn:microsoft.com/office/officeart/2005/8/layout/process5"/>
    <dgm:cxn modelId="{2F85A453-38FA-4BBC-A36D-5938F4F239A1}" type="presOf" srcId="{9C357064-177C-4EEE-835D-70E27B8EDB99}" destId="{5C398C88-AF6B-4C44-87F2-2BF5A7C1A44C}" srcOrd="0" destOrd="0" presId="urn:microsoft.com/office/officeart/2005/8/layout/process5"/>
    <dgm:cxn modelId="{0B9DB954-538F-483F-A16B-E8A35BF31FFD}" type="presOf" srcId="{E595D71F-AF3A-44D0-9BE5-ADA9D72ECE7E}" destId="{87D2808F-09A9-4234-911F-DB7A34EBAD97}" srcOrd="1" destOrd="0" presId="urn:microsoft.com/office/officeart/2005/8/layout/process5"/>
    <dgm:cxn modelId="{C75F9475-25C5-4E66-B1FA-311BC7A8E3A6}" srcId="{C080CAAF-955E-4587-8E23-81937E472458}" destId="{1EF4E695-8B9D-44D6-8AEA-5421F81DC90B}" srcOrd="8" destOrd="0" parTransId="{17991396-20A2-492D-8D56-2B3B2656ABB0}" sibTransId="{4D1CE95C-6A6C-4FA6-94F1-2C7017E02850}"/>
    <dgm:cxn modelId="{2F824C76-1AA8-420A-8EC2-AA89D95783B7}" type="presOf" srcId="{60D9EE1C-987A-450B-B066-B6784ABCA7C7}" destId="{218E58FF-9BF4-4D22-853F-DACE6437CF2B}" srcOrd="0" destOrd="0" presId="urn:microsoft.com/office/officeart/2005/8/layout/process5"/>
    <dgm:cxn modelId="{298B295A-6CA8-4F67-BAF2-F60265CAAADB}" type="presOf" srcId="{0B39EA9A-FA74-4BD9-A6AB-2723B3D5DA92}" destId="{4D76E0BD-F9E2-445F-8CC5-F6AC6B8B16B5}" srcOrd="0" destOrd="0" presId="urn:microsoft.com/office/officeart/2005/8/layout/process5"/>
    <dgm:cxn modelId="{8AF09C7E-971D-4E77-A34A-F549E4E9EA68}" srcId="{C080CAAF-955E-4587-8E23-81937E472458}" destId="{A1C15FF6-5B90-4647-8827-EBC2A3AA8DA9}" srcOrd="2" destOrd="0" parTransId="{FDEE4759-4CD5-445D-A8D4-E971166D0FDA}" sibTransId="{C1756AD0-5165-4391-9557-B299955B29A2}"/>
    <dgm:cxn modelId="{606A0E81-3113-4F0C-AD5C-1915D4AA92FE}" srcId="{C080CAAF-955E-4587-8E23-81937E472458}" destId="{9C357064-177C-4EEE-835D-70E27B8EDB99}" srcOrd="1" destOrd="0" parTransId="{FDDD086E-7400-48CB-8383-60AF37F02326}" sibTransId="{E595D71F-AF3A-44D0-9BE5-ADA9D72ECE7E}"/>
    <dgm:cxn modelId="{5C894181-72C5-46BC-A425-1DDF52F1A0B3}" type="presOf" srcId="{56EBF994-5BCF-4E76-BA00-A19C6CFCB304}" destId="{94D913A3-0BCA-4792-881B-7D9F679BD1B6}" srcOrd="0" destOrd="0" presId="urn:microsoft.com/office/officeart/2005/8/layout/process5"/>
    <dgm:cxn modelId="{11D69581-8D7D-483A-805A-2BEC52203752}" srcId="{C080CAAF-955E-4587-8E23-81937E472458}" destId="{1F3CFCCF-E222-4360-AEBB-13F5B1EC6E0F}" srcOrd="10" destOrd="0" parTransId="{15557B08-CBAA-4FC8-A1D4-CCA15A6A9F91}" sibTransId="{A7F20DA8-B2E5-4942-96C9-3B5A8DD8E595}"/>
    <dgm:cxn modelId="{C706EC82-A9FF-4284-A888-98D87E408A68}" type="presOf" srcId="{B25A7D8A-91DD-44D8-8F87-0BFCE0C7EA87}" destId="{DCA179E9-D30F-4BC1-8BA7-644DEFAD0DBF}" srcOrd="0" destOrd="0" presId="urn:microsoft.com/office/officeart/2005/8/layout/process5"/>
    <dgm:cxn modelId="{9514BC83-A99A-49AB-A795-9F6712E7FFF2}" type="presOf" srcId="{81BAFADF-6DB1-4C46-BB44-D776F3808BAD}" destId="{C5726039-5475-47A2-BB1E-D5B02E2CA674}" srcOrd="0" destOrd="0" presId="urn:microsoft.com/office/officeart/2005/8/layout/process5"/>
    <dgm:cxn modelId="{826B9087-2EBD-47B9-8051-18859BCFE1B8}" srcId="{C080CAAF-955E-4587-8E23-81937E472458}" destId="{0B39EA9A-FA74-4BD9-A6AB-2723B3D5DA92}" srcOrd="12" destOrd="0" parTransId="{9F9EEBC9-92E2-4CAC-837E-32D7D99DDC36}" sibTransId="{31F90775-70E2-46C6-A838-6E4029F2A7B8}"/>
    <dgm:cxn modelId="{B1EF6B9A-F91C-407F-A873-E837EBF2C40B}" type="presOf" srcId="{C1756AD0-5165-4391-9557-B299955B29A2}" destId="{65990145-CDAB-4805-A81D-B4BE465D07A2}" srcOrd="0" destOrd="0" presId="urn:microsoft.com/office/officeart/2005/8/layout/process5"/>
    <dgm:cxn modelId="{62D7919C-6A02-4293-8FA2-64ACEE25E314}" type="presOf" srcId="{1F3CFCCF-E222-4360-AEBB-13F5B1EC6E0F}" destId="{2C286F57-9099-4DCB-B50E-EEF714A4148B}" srcOrd="0" destOrd="0" presId="urn:microsoft.com/office/officeart/2005/8/layout/process5"/>
    <dgm:cxn modelId="{56487C9E-6FDB-404D-8861-408B3982A933}" type="presOf" srcId="{4D1CE95C-6A6C-4FA6-94F1-2C7017E02850}" destId="{4888068F-D451-4B71-B9B8-5473F8818BBA}" srcOrd="1" destOrd="0" presId="urn:microsoft.com/office/officeart/2005/8/layout/process5"/>
    <dgm:cxn modelId="{3EBECB9E-7055-4519-AB27-58438F03A3A7}" type="presOf" srcId="{CB173279-4E20-4736-A174-ED06FEFE3AA3}" destId="{42D37153-194A-4611-AA74-ED8B08B4D194}" srcOrd="0" destOrd="0" presId="urn:microsoft.com/office/officeart/2005/8/layout/process5"/>
    <dgm:cxn modelId="{C82E9DA9-B449-481A-9DB8-DF35FC8C78BB}" type="presOf" srcId="{A7F20DA8-B2E5-4942-96C9-3B5A8DD8E595}" destId="{B884D935-6851-4B63-AA1D-53CF3DCC69B0}" srcOrd="1" destOrd="0" presId="urn:microsoft.com/office/officeart/2005/8/layout/process5"/>
    <dgm:cxn modelId="{FA60C3AA-ED64-47A5-9A45-DB87310C6A13}" type="presOf" srcId="{CE066AA6-0D03-4007-B421-81B664F27FC1}" destId="{790A06CA-E648-41A0-B1E1-5339AFC7CA61}" srcOrd="0" destOrd="0" presId="urn:microsoft.com/office/officeart/2005/8/layout/process5"/>
    <dgm:cxn modelId="{939F7DAD-7600-4964-A71B-032E5B140B75}" type="presOf" srcId="{81BAFADF-6DB1-4C46-BB44-D776F3808BAD}" destId="{E69EC0D9-2A59-4421-B9AA-D87398B9BABF}" srcOrd="1" destOrd="0" presId="urn:microsoft.com/office/officeart/2005/8/layout/process5"/>
    <dgm:cxn modelId="{1B1F41B9-04C2-42AC-B4A9-D7154E059440}" srcId="{C080CAAF-955E-4587-8E23-81937E472458}" destId="{73D635CC-EC21-41F2-A748-71F8F5480DD2}" srcOrd="0" destOrd="0" parTransId="{6546FCB2-0464-4DC5-8F92-B9B3051C70B1}" sibTransId="{F5C6B76C-C2F3-4075-A25A-01D8C18E7EEE}"/>
    <dgm:cxn modelId="{4DF6A1B9-AA71-4F80-8924-E6A5D85961C9}" type="presOf" srcId="{56EBF994-5BCF-4E76-BA00-A19C6CFCB304}" destId="{0AF8D53D-CFF5-43F3-8C65-92AB1068409F}" srcOrd="1" destOrd="0" presId="urn:microsoft.com/office/officeart/2005/8/layout/process5"/>
    <dgm:cxn modelId="{9A96ADB9-F7BD-4E76-B0DA-743B369C2EAA}" type="presOf" srcId="{A7F20DA8-B2E5-4942-96C9-3B5A8DD8E595}" destId="{31B878F8-A50F-43EC-8006-16D6257B65A8}" srcOrd="0" destOrd="0" presId="urn:microsoft.com/office/officeart/2005/8/layout/process5"/>
    <dgm:cxn modelId="{DD2D1DBE-05C2-44BF-B12A-A250D71792C2}" srcId="{C080CAAF-955E-4587-8E23-81937E472458}" destId="{60D9EE1C-987A-450B-B066-B6784ABCA7C7}" srcOrd="11" destOrd="0" parTransId="{84355CF0-9B0A-48A1-8E6E-7EE89C1D5593}" sibTransId="{CE066AA6-0D03-4007-B421-81B664F27FC1}"/>
    <dgm:cxn modelId="{83E58EC1-6FFB-42A0-929C-B08EA362F800}" type="presOf" srcId="{F5C6B76C-C2F3-4075-A25A-01D8C18E7EEE}" destId="{323B6302-127E-4263-B6B4-874F747C6BBF}" srcOrd="0" destOrd="0" presId="urn:microsoft.com/office/officeart/2005/8/layout/process5"/>
    <dgm:cxn modelId="{2C369AC6-E163-46DE-BB55-5AE459717319}" type="presOf" srcId="{0F08946B-EC67-4270-A940-25FBF104FDF3}" destId="{457EC258-9C9B-46FD-9B1E-326BEEB1C8B4}" srcOrd="0" destOrd="0" presId="urn:microsoft.com/office/officeart/2005/8/layout/process5"/>
    <dgm:cxn modelId="{ADA70FCE-329A-4D34-A177-762F11CA3F6C}" type="presOf" srcId="{DE4CA8DD-70BD-4601-8795-3CB6AAE4C209}" destId="{B117767B-8B8D-4649-B5A8-D0AB051A5167}" srcOrd="0" destOrd="0" presId="urn:microsoft.com/office/officeart/2005/8/layout/process5"/>
    <dgm:cxn modelId="{8BD73ECE-D16C-4B88-8967-F2D1755389D6}" srcId="{C080CAAF-955E-4587-8E23-81937E472458}" destId="{318BDF35-BD42-48A6-975F-76E7D4FE3AF9}" srcOrd="9" destOrd="0" parTransId="{4C62E69B-19E8-4392-B83D-E5470129E3AB}" sibTransId="{B25A7D8A-91DD-44D8-8F87-0BFCE0C7EA87}"/>
    <dgm:cxn modelId="{23BA9DD6-7D42-492A-AD31-8CEA6D64C186}" type="presOf" srcId="{C71CE048-DB26-4887-AC33-343089D9E841}" destId="{5F3C2E9F-6FF8-4F9A-A8FB-64DF78CC71C1}" srcOrd="0" destOrd="0" presId="urn:microsoft.com/office/officeart/2005/8/layout/process5"/>
    <dgm:cxn modelId="{B44F2FD8-EC83-43AB-959A-E811C2138C97}" type="presOf" srcId="{A1C15FF6-5B90-4647-8827-EBC2A3AA8DA9}" destId="{AA703FD8-640F-4EEE-960B-449F1E9B0EE4}" srcOrd="0" destOrd="0" presId="urn:microsoft.com/office/officeart/2005/8/layout/process5"/>
    <dgm:cxn modelId="{F63103DF-74EC-4189-953F-C08789C71762}" type="presOf" srcId="{F5C6B76C-C2F3-4075-A25A-01D8C18E7EEE}" destId="{45AD4005-39FA-42A1-81CB-7CB2ADCB5979}" srcOrd="1" destOrd="0" presId="urn:microsoft.com/office/officeart/2005/8/layout/process5"/>
    <dgm:cxn modelId="{3A820AE2-3713-418F-A05E-A224EB878411}" type="presOf" srcId="{1EF4E695-8B9D-44D6-8AEA-5421F81DC90B}" destId="{09956279-9967-4724-940C-89EECF1151B3}" srcOrd="0" destOrd="0" presId="urn:microsoft.com/office/officeart/2005/8/layout/process5"/>
    <dgm:cxn modelId="{8A2BC4E7-5C56-48EE-85A7-DFE73994A3A2}" type="presOf" srcId="{823EC900-288D-492E-87F3-36D8B5B13808}" destId="{B400DF4B-2AE1-4C98-8FA4-AEAA75A1BBB9}" srcOrd="0" destOrd="0" presId="urn:microsoft.com/office/officeart/2005/8/layout/process5"/>
    <dgm:cxn modelId="{DCB017EE-9390-4E41-AC00-0EB91035506E}" type="presOf" srcId="{4D1CE95C-6A6C-4FA6-94F1-2C7017E02850}" destId="{470BB102-75DC-4D7B-A467-53BC744E01C9}" srcOrd="0" destOrd="0" presId="urn:microsoft.com/office/officeart/2005/8/layout/process5"/>
    <dgm:cxn modelId="{D964F2F7-DDC3-4B54-9F0A-580DA692C94C}" type="presOf" srcId="{9CC31BA0-B514-4E4F-8E01-87FB1022228F}" destId="{FE289914-D3CF-4C1D-9C74-E62B3065C892}" srcOrd="0" destOrd="0" presId="urn:microsoft.com/office/officeart/2005/8/layout/process5"/>
    <dgm:cxn modelId="{8FB161F8-A40E-4348-BFC4-6B953CBAC15B}" type="presOf" srcId="{B25A7D8A-91DD-44D8-8F87-0BFCE0C7EA87}" destId="{0E2BD9ED-E5C4-43C2-A4D2-21CC63916884}" srcOrd="1" destOrd="0" presId="urn:microsoft.com/office/officeart/2005/8/layout/process5"/>
    <dgm:cxn modelId="{C3D034F9-1601-44E0-B276-C6EA308CE9B4}" type="presOf" srcId="{73D635CC-EC21-41F2-A748-71F8F5480DD2}" destId="{08ADBC97-5F12-4003-BA55-D726B924E6D5}" srcOrd="0" destOrd="0" presId="urn:microsoft.com/office/officeart/2005/8/layout/process5"/>
    <dgm:cxn modelId="{292B79B4-315F-4836-9385-E5796C20B037}" type="presParOf" srcId="{1E686A3F-C862-492D-8A20-FB6F8B2F892C}" destId="{08ADBC97-5F12-4003-BA55-D726B924E6D5}" srcOrd="0" destOrd="0" presId="urn:microsoft.com/office/officeart/2005/8/layout/process5"/>
    <dgm:cxn modelId="{8C27A466-0E3F-4072-A823-DFC2B49BD187}" type="presParOf" srcId="{1E686A3F-C862-492D-8A20-FB6F8B2F892C}" destId="{323B6302-127E-4263-B6B4-874F747C6BBF}" srcOrd="1" destOrd="0" presId="urn:microsoft.com/office/officeart/2005/8/layout/process5"/>
    <dgm:cxn modelId="{CA9C462D-3DC0-4EFA-BEFE-6C8B362F79C7}" type="presParOf" srcId="{323B6302-127E-4263-B6B4-874F747C6BBF}" destId="{45AD4005-39FA-42A1-81CB-7CB2ADCB5979}" srcOrd="0" destOrd="0" presId="urn:microsoft.com/office/officeart/2005/8/layout/process5"/>
    <dgm:cxn modelId="{DE5B6FB5-1AFD-4FBA-92E9-A24AB3DA67D7}" type="presParOf" srcId="{1E686A3F-C862-492D-8A20-FB6F8B2F892C}" destId="{5C398C88-AF6B-4C44-87F2-2BF5A7C1A44C}" srcOrd="2" destOrd="0" presId="urn:microsoft.com/office/officeart/2005/8/layout/process5"/>
    <dgm:cxn modelId="{04AC2690-92F7-4FFC-99FD-72F98AB6ACAF}" type="presParOf" srcId="{1E686A3F-C862-492D-8A20-FB6F8B2F892C}" destId="{17D730B8-7CB3-4377-990D-363B9A724E32}" srcOrd="3" destOrd="0" presId="urn:microsoft.com/office/officeart/2005/8/layout/process5"/>
    <dgm:cxn modelId="{9759FD71-374F-4961-8BD4-1E19FA69BC17}" type="presParOf" srcId="{17D730B8-7CB3-4377-990D-363B9A724E32}" destId="{87D2808F-09A9-4234-911F-DB7A34EBAD97}" srcOrd="0" destOrd="0" presId="urn:microsoft.com/office/officeart/2005/8/layout/process5"/>
    <dgm:cxn modelId="{F1ECB0A1-B196-4820-8B0A-E28D7B38C3FD}" type="presParOf" srcId="{1E686A3F-C862-492D-8A20-FB6F8B2F892C}" destId="{AA703FD8-640F-4EEE-960B-449F1E9B0EE4}" srcOrd="4" destOrd="0" presId="urn:microsoft.com/office/officeart/2005/8/layout/process5"/>
    <dgm:cxn modelId="{EEEAC518-C444-46CD-B0D2-719EFA70F073}" type="presParOf" srcId="{1E686A3F-C862-492D-8A20-FB6F8B2F892C}" destId="{65990145-CDAB-4805-A81D-B4BE465D07A2}" srcOrd="5" destOrd="0" presId="urn:microsoft.com/office/officeart/2005/8/layout/process5"/>
    <dgm:cxn modelId="{932B2190-7B3E-4E68-B35C-AB1A9C80E4D8}" type="presParOf" srcId="{65990145-CDAB-4805-A81D-B4BE465D07A2}" destId="{13218EF8-56DF-4A4B-AFCF-39D347E9A9B4}" srcOrd="0" destOrd="0" presId="urn:microsoft.com/office/officeart/2005/8/layout/process5"/>
    <dgm:cxn modelId="{DAB11A04-4CB4-4649-A383-A1A74A30B685}" type="presParOf" srcId="{1E686A3F-C862-492D-8A20-FB6F8B2F892C}" destId="{457EC258-9C9B-46FD-9B1E-326BEEB1C8B4}" srcOrd="6" destOrd="0" presId="urn:microsoft.com/office/officeart/2005/8/layout/process5"/>
    <dgm:cxn modelId="{C0BB12BD-7DD0-4BB2-829A-D69C74853D6B}" type="presParOf" srcId="{1E686A3F-C862-492D-8A20-FB6F8B2F892C}" destId="{0EFA07D4-D214-4046-AEC1-85D1883F5195}" srcOrd="7" destOrd="0" presId="urn:microsoft.com/office/officeart/2005/8/layout/process5"/>
    <dgm:cxn modelId="{5ABD158F-C2BB-4E23-92F5-8F9BD153282E}" type="presParOf" srcId="{0EFA07D4-D214-4046-AEC1-85D1883F5195}" destId="{1F344E20-72F4-4A7B-B149-52AA1DA5C3EE}" srcOrd="0" destOrd="0" presId="urn:microsoft.com/office/officeart/2005/8/layout/process5"/>
    <dgm:cxn modelId="{1E284D21-A93B-49D0-86CB-36E835E01E19}" type="presParOf" srcId="{1E686A3F-C862-492D-8A20-FB6F8B2F892C}" destId="{7FE34D1B-28EE-4158-BE92-3AD8F1480748}" srcOrd="8" destOrd="0" presId="urn:microsoft.com/office/officeart/2005/8/layout/process5"/>
    <dgm:cxn modelId="{B7EFC3CD-631E-44B4-BAD7-D1B6CDAE39D5}" type="presParOf" srcId="{1E686A3F-C862-492D-8A20-FB6F8B2F892C}" destId="{E12E978A-11EB-4F47-8986-D85834A6A921}" srcOrd="9" destOrd="0" presId="urn:microsoft.com/office/officeart/2005/8/layout/process5"/>
    <dgm:cxn modelId="{D8E7560E-E5D6-441E-AD17-90471A7136D5}" type="presParOf" srcId="{E12E978A-11EB-4F47-8986-D85834A6A921}" destId="{4650094D-5820-47F1-852C-2717259E96CF}" srcOrd="0" destOrd="0" presId="urn:microsoft.com/office/officeart/2005/8/layout/process5"/>
    <dgm:cxn modelId="{08EF5FDE-0C5D-4236-96DC-537ABC37D90C}" type="presParOf" srcId="{1E686A3F-C862-492D-8A20-FB6F8B2F892C}" destId="{B117767B-8B8D-4649-B5A8-D0AB051A5167}" srcOrd="10" destOrd="0" presId="urn:microsoft.com/office/officeart/2005/8/layout/process5"/>
    <dgm:cxn modelId="{7FDF6100-94E6-4C3B-B138-2DB9A6682C4B}" type="presParOf" srcId="{1E686A3F-C862-492D-8A20-FB6F8B2F892C}" destId="{94D913A3-0BCA-4792-881B-7D9F679BD1B6}" srcOrd="11" destOrd="0" presId="urn:microsoft.com/office/officeart/2005/8/layout/process5"/>
    <dgm:cxn modelId="{1B7A45B9-5DD0-4D38-BA48-AB51E881D66C}" type="presParOf" srcId="{94D913A3-0BCA-4792-881B-7D9F679BD1B6}" destId="{0AF8D53D-CFF5-43F3-8C65-92AB1068409F}" srcOrd="0" destOrd="0" presId="urn:microsoft.com/office/officeart/2005/8/layout/process5"/>
    <dgm:cxn modelId="{C804F061-5185-4812-A7F8-92AA4DD6B165}" type="presParOf" srcId="{1E686A3F-C862-492D-8A20-FB6F8B2F892C}" destId="{42D37153-194A-4611-AA74-ED8B08B4D194}" srcOrd="12" destOrd="0" presId="urn:microsoft.com/office/officeart/2005/8/layout/process5"/>
    <dgm:cxn modelId="{FAB69C11-D501-45A5-8B82-D921C1E89770}" type="presParOf" srcId="{1E686A3F-C862-492D-8A20-FB6F8B2F892C}" destId="{C5726039-5475-47A2-BB1E-D5B02E2CA674}" srcOrd="13" destOrd="0" presId="urn:microsoft.com/office/officeart/2005/8/layout/process5"/>
    <dgm:cxn modelId="{58B10E75-EB55-429B-A2AD-C6AA4C440956}" type="presParOf" srcId="{C5726039-5475-47A2-BB1E-D5B02E2CA674}" destId="{E69EC0D9-2A59-4421-B9AA-D87398B9BABF}" srcOrd="0" destOrd="0" presId="urn:microsoft.com/office/officeart/2005/8/layout/process5"/>
    <dgm:cxn modelId="{825DD3DE-2752-42A0-8F35-33E696DAFB03}" type="presParOf" srcId="{1E686A3F-C862-492D-8A20-FB6F8B2F892C}" destId="{5F3C2E9F-6FF8-4F9A-A8FB-64DF78CC71C1}" srcOrd="14" destOrd="0" presId="urn:microsoft.com/office/officeart/2005/8/layout/process5"/>
    <dgm:cxn modelId="{A24BAE0B-645D-4C99-A575-D17D446CD9B9}" type="presParOf" srcId="{1E686A3F-C862-492D-8A20-FB6F8B2F892C}" destId="{FE289914-D3CF-4C1D-9C74-E62B3065C892}" srcOrd="15" destOrd="0" presId="urn:microsoft.com/office/officeart/2005/8/layout/process5"/>
    <dgm:cxn modelId="{25669117-A54F-4743-8115-02105F05FB0D}" type="presParOf" srcId="{FE289914-D3CF-4C1D-9C74-E62B3065C892}" destId="{AC3F51BF-05AD-40D9-AA7C-DBA960542816}" srcOrd="0" destOrd="0" presId="urn:microsoft.com/office/officeart/2005/8/layout/process5"/>
    <dgm:cxn modelId="{501FCD85-AFA6-4A01-AA6F-AA35C2DC8E7E}" type="presParOf" srcId="{1E686A3F-C862-492D-8A20-FB6F8B2F892C}" destId="{09956279-9967-4724-940C-89EECF1151B3}" srcOrd="16" destOrd="0" presId="urn:microsoft.com/office/officeart/2005/8/layout/process5"/>
    <dgm:cxn modelId="{2F60B309-FACB-49E7-9DF3-E985C16AE3A7}" type="presParOf" srcId="{1E686A3F-C862-492D-8A20-FB6F8B2F892C}" destId="{470BB102-75DC-4D7B-A467-53BC744E01C9}" srcOrd="17" destOrd="0" presId="urn:microsoft.com/office/officeart/2005/8/layout/process5"/>
    <dgm:cxn modelId="{D4065C57-4C8F-498D-BEAA-8296CD30FB31}" type="presParOf" srcId="{470BB102-75DC-4D7B-A467-53BC744E01C9}" destId="{4888068F-D451-4B71-B9B8-5473F8818BBA}" srcOrd="0" destOrd="0" presId="urn:microsoft.com/office/officeart/2005/8/layout/process5"/>
    <dgm:cxn modelId="{0F1FEB5A-FC0B-4AE5-BFCA-D084AA72F824}" type="presParOf" srcId="{1E686A3F-C862-492D-8A20-FB6F8B2F892C}" destId="{4C3243C0-E66C-41BA-9455-22A7D35EB3A5}" srcOrd="18" destOrd="0" presId="urn:microsoft.com/office/officeart/2005/8/layout/process5"/>
    <dgm:cxn modelId="{644766EB-BDF2-4240-8687-19452783A352}" type="presParOf" srcId="{1E686A3F-C862-492D-8A20-FB6F8B2F892C}" destId="{DCA179E9-D30F-4BC1-8BA7-644DEFAD0DBF}" srcOrd="19" destOrd="0" presId="urn:microsoft.com/office/officeart/2005/8/layout/process5"/>
    <dgm:cxn modelId="{8C41632C-C34D-441F-9C55-59BBB01AD160}" type="presParOf" srcId="{DCA179E9-D30F-4BC1-8BA7-644DEFAD0DBF}" destId="{0E2BD9ED-E5C4-43C2-A4D2-21CC63916884}" srcOrd="0" destOrd="0" presId="urn:microsoft.com/office/officeart/2005/8/layout/process5"/>
    <dgm:cxn modelId="{64430F37-0AE3-4FA4-94D3-F5BA05E807B8}" type="presParOf" srcId="{1E686A3F-C862-492D-8A20-FB6F8B2F892C}" destId="{2C286F57-9099-4DCB-B50E-EEF714A4148B}" srcOrd="20" destOrd="0" presId="urn:microsoft.com/office/officeart/2005/8/layout/process5"/>
    <dgm:cxn modelId="{D7248113-F470-4DF5-AAF4-6D6DBDA9F21A}" type="presParOf" srcId="{1E686A3F-C862-492D-8A20-FB6F8B2F892C}" destId="{31B878F8-A50F-43EC-8006-16D6257B65A8}" srcOrd="21" destOrd="0" presId="urn:microsoft.com/office/officeart/2005/8/layout/process5"/>
    <dgm:cxn modelId="{43CD8B09-E218-4459-B369-EAD805AFD545}" type="presParOf" srcId="{31B878F8-A50F-43EC-8006-16D6257B65A8}" destId="{B884D935-6851-4B63-AA1D-53CF3DCC69B0}" srcOrd="0" destOrd="0" presId="urn:microsoft.com/office/officeart/2005/8/layout/process5"/>
    <dgm:cxn modelId="{5DFA38D0-A6AD-4D87-B8FB-E475BB8857A0}" type="presParOf" srcId="{1E686A3F-C862-492D-8A20-FB6F8B2F892C}" destId="{218E58FF-9BF4-4D22-853F-DACE6437CF2B}" srcOrd="22" destOrd="0" presId="urn:microsoft.com/office/officeart/2005/8/layout/process5"/>
    <dgm:cxn modelId="{338C84C4-CE52-43E5-A726-D756BF3C89C6}" type="presParOf" srcId="{1E686A3F-C862-492D-8A20-FB6F8B2F892C}" destId="{790A06CA-E648-41A0-B1E1-5339AFC7CA61}" srcOrd="23" destOrd="0" presId="urn:microsoft.com/office/officeart/2005/8/layout/process5"/>
    <dgm:cxn modelId="{A02D26CC-5323-437E-9C9D-40A6137BE2C9}" type="presParOf" srcId="{790A06CA-E648-41A0-B1E1-5339AFC7CA61}" destId="{28D1225B-F734-4634-A5BD-8D50F572D9B5}" srcOrd="0" destOrd="0" presId="urn:microsoft.com/office/officeart/2005/8/layout/process5"/>
    <dgm:cxn modelId="{5AECEDE7-0D6A-41A9-8344-D0593E07174D}" type="presParOf" srcId="{1E686A3F-C862-492D-8A20-FB6F8B2F892C}" destId="{4D76E0BD-F9E2-445F-8CC5-F6AC6B8B16B5}" srcOrd="24" destOrd="0" presId="urn:microsoft.com/office/officeart/2005/8/layout/process5"/>
    <dgm:cxn modelId="{D0085B58-BB23-472E-9234-8F9C992A4B8E}" type="presParOf" srcId="{1E686A3F-C862-492D-8A20-FB6F8B2F892C}" destId="{4A7B7DD6-A2E2-4C5A-8A1B-EF7E20D745C9}" srcOrd="25" destOrd="0" presId="urn:microsoft.com/office/officeart/2005/8/layout/process5"/>
    <dgm:cxn modelId="{795327C9-E173-49C4-BAE0-10522AA9DD41}" type="presParOf" srcId="{4A7B7DD6-A2E2-4C5A-8A1B-EF7E20D745C9}" destId="{C5BFE0AB-C7DF-4D00-8F53-3480E7757FBB}" srcOrd="0" destOrd="0" presId="urn:microsoft.com/office/officeart/2005/8/layout/process5"/>
    <dgm:cxn modelId="{C6798500-89FD-404A-9F83-20F73E2E5EE1}" type="presParOf" srcId="{1E686A3F-C862-492D-8A20-FB6F8B2F892C}" destId="{B400DF4B-2AE1-4C98-8FA4-AEAA75A1BBB9}" srcOrd="2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CAF175-38D5-4FB4-96DA-E939361536B1}">
      <dsp:nvSpPr>
        <dsp:cNvPr id="0" name=""/>
        <dsp:cNvSpPr/>
      </dsp:nvSpPr>
      <dsp:spPr>
        <a:xfrm>
          <a:off x="4900465" y="1756886"/>
          <a:ext cx="10963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096393" y="4572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20487" y="1796971"/>
        <a:ext cx="56349" cy="11269"/>
      </dsp:txXfrm>
    </dsp:sp>
    <dsp:sp modelId="{7732B9E3-89A3-40F8-8B92-CABD6C13E5A3}">
      <dsp:nvSpPr>
        <dsp:cNvPr id="0" name=""/>
        <dsp:cNvSpPr/>
      </dsp:nvSpPr>
      <dsp:spPr>
        <a:xfrm>
          <a:off x="2295" y="332615"/>
          <a:ext cx="4899970" cy="29399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0103" tIns="252030" rIns="240103" bIns="25203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600" kern="1200"/>
            <a:t>COMERÇ ELECTRÒNIC</a:t>
          </a:r>
          <a:endParaRPr lang="en-US" sz="1600" kern="1200"/>
        </a:p>
      </dsp:txBody>
      <dsp:txXfrm>
        <a:off x="2295" y="332615"/>
        <a:ext cx="4899970" cy="2939982"/>
      </dsp:txXfrm>
    </dsp:sp>
    <dsp:sp modelId="{21BE615A-7905-4049-A343-3FDE2B94975E}">
      <dsp:nvSpPr>
        <dsp:cNvPr id="0" name=""/>
        <dsp:cNvSpPr/>
      </dsp:nvSpPr>
      <dsp:spPr>
        <a:xfrm>
          <a:off x="6029259" y="332615"/>
          <a:ext cx="4899970" cy="293998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0103" tIns="252030" rIns="240103" bIns="25203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600" kern="1200" dirty="0"/>
            <a:t>Possiblement el canal més </a:t>
          </a:r>
          <a:r>
            <a:rPr lang="ca-ES" sz="1600" kern="1200" dirty="0" err="1"/>
            <a:t>complexe</a:t>
          </a:r>
          <a:endParaRPr lang="en-U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200" kern="1200" dirty="0"/>
            <a:t>Tria del nom i domini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200" kern="1200" dirty="0"/>
            <a:t>Registre del nom i compra domini.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200" kern="1200" dirty="0"/>
            <a:t>Tria de la plataforma per realitzar la botiga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200" kern="1200" dirty="0"/>
            <a:t>Disseny del e-</a:t>
          </a:r>
          <a:r>
            <a:rPr lang="ca-ES" sz="1200" kern="1200" dirty="0" err="1"/>
            <a:t>commerce</a:t>
          </a:r>
          <a:r>
            <a:rPr lang="ca-ES" sz="1200" kern="1200" dirty="0"/>
            <a:t> 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200" kern="1200" dirty="0"/>
            <a:t>Introducció de productes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200" kern="1200" dirty="0"/>
            <a:t>Descripcions per SEO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200" kern="1200" dirty="0"/>
            <a:t>Carret de compra amb  sortida ràpida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200" kern="1200" dirty="0"/>
            <a:t>Mitjans de pagament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200" kern="1200" dirty="0"/>
            <a:t>Tipus de transport i enviament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200" kern="1200" dirty="0"/>
            <a:t>Gestió logística de les mercaderies 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200" kern="1200" dirty="0" err="1"/>
            <a:t>Marketing</a:t>
          </a:r>
          <a:r>
            <a:rPr lang="ca-ES" sz="1200" kern="1200" dirty="0"/>
            <a:t> digital, SEO, SEM</a:t>
          </a:r>
          <a:endParaRPr lang="en-US" sz="1200" kern="1200" dirty="0"/>
        </a:p>
      </dsp:txBody>
      <dsp:txXfrm>
        <a:off x="6029259" y="332615"/>
        <a:ext cx="4899970" cy="2939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05E268-5273-42AF-BB39-1F938D2E3F21}">
      <dsp:nvSpPr>
        <dsp:cNvPr id="0" name=""/>
        <dsp:cNvSpPr/>
      </dsp:nvSpPr>
      <dsp:spPr>
        <a:xfrm>
          <a:off x="2416798" y="318"/>
          <a:ext cx="5997044" cy="35982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2300" kern="1200"/>
            <a:t>PUBLICITAT</a:t>
          </a:r>
          <a:endParaRPr lang="en-US" sz="23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800" kern="1200"/>
            <a:t>Blogs, Youtubers, Instagramers, usuaris de xxss, influencers</a:t>
          </a:r>
          <a:endParaRPr lang="en-US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800" kern="1200"/>
            <a:t>El més típic es cobren uns ingressos per clic que tenen els anuncis publicitaris al nostre Blog. Poden ser anuncis de Google, o de companyies que ens contacten directament.</a:t>
          </a:r>
          <a:endParaRPr lang="en-US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800" kern="1200"/>
            <a:t>En el cas de les xxss, a Youtube es cobra segons número de visites als vídeos, a Instagram, Facebook i Twitter en funció del número de seguidors les compensacions poden ser molt altes.</a:t>
          </a:r>
          <a:endParaRPr lang="en-US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800" kern="1200"/>
            <a:t>Compensacions en espècie i/o dineràries.</a:t>
          </a:r>
          <a:endParaRPr lang="en-US" sz="1800" kern="1200"/>
        </a:p>
      </dsp:txBody>
      <dsp:txXfrm>
        <a:off x="2522186" y="105706"/>
        <a:ext cx="5786268" cy="33874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920A4F-CFDB-4B98-B899-A98477838E1C}">
      <dsp:nvSpPr>
        <dsp:cNvPr id="0" name=""/>
        <dsp:cNvSpPr/>
      </dsp:nvSpPr>
      <dsp:spPr>
        <a:xfrm>
          <a:off x="2416798" y="318"/>
          <a:ext cx="5997044" cy="359822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900" kern="1200"/>
            <a:t>VENDA DE SERVEIS</a:t>
          </a:r>
          <a:endParaRPr lang="en-US" sz="19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500" kern="1200"/>
            <a:t>Pàgina Web i Blog.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500" kern="1200"/>
            <a:t>Informació sobre els serveis prestats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500" kern="1200"/>
            <a:t>Proposta de serveis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500" kern="1200"/>
            <a:t>Formulari de Contacte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500" kern="1200"/>
            <a:t>Newsletters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500" kern="1200"/>
            <a:t>Captació de subscriptors (e-book de regal)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500" kern="1200"/>
            <a:t>També poden combinar publicitat.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500" kern="1200"/>
            <a:t>Inserció de publicitat a altres blogs i xxss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500" kern="1200"/>
            <a:t>Captura de Leeds, i col·laboradors externs.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500" kern="1200"/>
            <a:t>Insercions a blogs del sector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500" kern="1200"/>
            <a:t>Molt important formularis de contacte i creació de base de dades.</a:t>
          </a:r>
          <a:endParaRPr lang="en-US" sz="1500" kern="1200"/>
        </a:p>
      </dsp:txBody>
      <dsp:txXfrm>
        <a:off x="2522186" y="105706"/>
        <a:ext cx="5786268" cy="33874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99D79F-EC5F-4265-B6A8-106A36D8DAFB}">
      <dsp:nvSpPr>
        <dsp:cNvPr id="0" name=""/>
        <dsp:cNvSpPr/>
      </dsp:nvSpPr>
      <dsp:spPr>
        <a:xfrm>
          <a:off x="1322" y="1211793"/>
          <a:ext cx="2578447" cy="2062757"/>
        </a:xfrm>
        <a:prstGeom prst="homePlate">
          <a:avLst>
            <a:gd name="adj" fmla="val 2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0962" tIns="35560" rIns="363848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400" kern="1200"/>
            <a:t>Tria dels articles a comercialitzar. Què volem vendre?</a:t>
          </a:r>
          <a:endParaRPr lang="en-US" sz="1400" kern="1200"/>
        </a:p>
      </dsp:txBody>
      <dsp:txXfrm>
        <a:off x="1322" y="1211793"/>
        <a:ext cx="2320602" cy="2062757"/>
      </dsp:txXfrm>
    </dsp:sp>
    <dsp:sp modelId="{0CF8C899-494F-401F-80E4-46EF5AD92452}">
      <dsp:nvSpPr>
        <dsp:cNvPr id="0" name=""/>
        <dsp:cNvSpPr/>
      </dsp:nvSpPr>
      <dsp:spPr>
        <a:xfrm>
          <a:off x="2064080" y="1211793"/>
          <a:ext cx="2578447" cy="2062757"/>
        </a:xfrm>
        <a:prstGeom prst="chevron">
          <a:avLst>
            <a:gd name="adj" fmla="val 2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0962" tIns="35560" rIns="90962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400" kern="1200"/>
            <a:t>Comprovació de l’existència de Mercat</a:t>
          </a:r>
          <a:endParaRPr lang="en-US" sz="1400" kern="1200"/>
        </a:p>
      </dsp:txBody>
      <dsp:txXfrm>
        <a:off x="2579769" y="1211793"/>
        <a:ext cx="1547069" cy="2062757"/>
      </dsp:txXfrm>
    </dsp:sp>
    <dsp:sp modelId="{4229A667-83DB-45A2-BF28-DF84A0877AD7}">
      <dsp:nvSpPr>
        <dsp:cNvPr id="0" name=""/>
        <dsp:cNvSpPr/>
      </dsp:nvSpPr>
      <dsp:spPr>
        <a:xfrm>
          <a:off x="4126837" y="1211793"/>
          <a:ext cx="2578447" cy="2062757"/>
        </a:xfrm>
        <a:prstGeom prst="chevron">
          <a:avLst>
            <a:gd name="adj" fmla="val 25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0962" tIns="35560" rIns="90962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400" kern="1200"/>
            <a:t>Comprovació de la competència existent</a:t>
          </a:r>
          <a:endParaRPr lang="en-US" sz="1400" kern="1200"/>
        </a:p>
      </dsp:txBody>
      <dsp:txXfrm>
        <a:off x="4642526" y="1211793"/>
        <a:ext cx="1547069" cy="2062757"/>
      </dsp:txXfrm>
    </dsp:sp>
    <dsp:sp modelId="{6EE12753-B93F-4C1C-A085-9B0FDCE30FDC}">
      <dsp:nvSpPr>
        <dsp:cNvPr id="0" name=""/>
        <dsp:cNvSpPr/>
      </dsp:nvSpPr>
      <dsp:spPr>
        <a:xfrm>
          <a:off x="6189595" y="1211793"/>
          <a:ext cx="2578447" cy="2062757"/>
        </a:xfrm>
        <a:prstGeom prst="chevron">
          <a:avLst>
            <a:gd name="adj" fmla="val 25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0962" tIns="35560" rIns="90962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400" kern="1200"/>
            <a:t>Comprovació dels nivells de pvp</a:t>
          </a:r>
          <a:endParaRPr lang="en-US" sz="1400" kern="1200"/>
        </a:p>
      </dsp:txBody>
      <dsp:txXfrm>
        <a:off x="6705284" y="1211793"/>
        <a:ext cx="1547069" cy="2062757"/>
      </dsp:txXfrm>
    </dsp:sp>
    <dsp:sp modelId="{4DAC201E-D203-43A8-A571-B545562918E1}">
      <dsp:nvSpPr>
        <dsp:cNvPr id="0" name=""/>
        <dsp:cNvSpPr/>
      </dsp:nvSpPr>
      <dsp:spPr>
        <a:xfrm>
          <a:off x="8252353" y="1211793"/>
          <a:ext cx="2578447" cy="2062757"/>
        </a:xfrm>
        <a:prstGeom prst="chevron">
          <a:avLst>
            <a:gd name="adj" fmla="val 25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0962" tIns="35560" rIns="90962" bIns="3556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400" kern="1200" dirty="0"/>
            <a:t>2.- Tria del nom i domini és bàsic</a:t>
          </a:r>
          <a:endParaRPr lang="en-US" sz="14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100" kern="1200"/>
            <a:t>El nom preferentment ha de ser curt</a:t>
          </a:r>
          <a:endParaRPr lang="en-US" sz="11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100" kern="1200"/>
            <a:t>El nom ha de fer pensar en el que vendrem</a:t>
          </a:r>
          <a:endParaRPr lang="en-US" sz="11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a-ES" sz="1100" kern="1200"/>
            <a:t>Cal comprovar que el nom no estigui agafat, i registrar-lo</a:t>
          </a:r>
          <a:endParaRPr lang="en-US" sz="1100" kern="1200"/>
        </a:p>
      </dsp:txBody>
      <dsp:txXfrm>
        <a:off x="8768042" y="1211793"/>
        <a:ext cx="1547069" cy="20627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ADBC97-5F12-4003-BA55-D726B924E6D5}">
      <dsp:nvSpPr>
        <dsp:cNvPr id="0" name=""/>
        <dsp:cNvSpPr/>
      </dsp:nvSpPr>
      <dsp:spPr>
        <a:xfrm>
          <a:off x="851696" y="1640"/>
          <a:ext cx="1382916" cy="8297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200" kern="1200"/>
            <a:t>Producte líder i reconegut, les millors marques.</a:t>
          </a:r>
          <a:endParaRPr lang="en-US" sz="1200" kern="1200"/>
        </a:p>
      </dsp:txBody>
      <dsp:txXfrm>
        <a:off x="875999" y="25943"/>
        <a:ext cx="1334310" cy="781143"/>
      </dsp:txXfrm>
    </dsp:sp>
    <dsp:sp modelId="{323B6302-127E-4263-B6B4-874F747C6BBF}">
      <dsp:nvSpPr>
        <dsp:cNvPr id="0" name=""/>
        <dsp:cNvSpPr/>
      </dsp:nvSpPr>
      <dsp:spPr>
        <a:xfrm>
          <a:off x="2356309" y="245033"/>
          <a:ext cx="293178" cy="3429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356309" y="313626"/>
        <a:ext cx="205225" cy="205777"/>
      </dsp:txXfrm>
    </dsp:sp>
    <dsp:sp modelId="{5C398C88-AF6B-4C44-87F2-2BF5A7C1A44C}">
      <dsp:nvSpPr>
        <dsp:cNvPr id="0" name=""/>
        <dsp:cNvSpPr/>
      </dsp:nvSpPr>
      <dsp:spPr>
        <a:xfrm>
          <a:off x="2787779" y="1640"/>
          <a:ext cx="1382916" cy="8297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04499"/>
                <a:satOff val="1466"/>
                <a:lumOff val="302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104499"/>
                <a:satOff val="1466"/>
                <a:lumOff val="302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104499"/>
                <a:satOff val="1466"/>
                <a:lumOff val="302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200" kern="1200"/>
            <a:t>Pàgina fàcil d’utilitzar</a:t>
          </a:r>
          <a:endParaRPr lang="en-US" sz="1200" kern="1200"/>
        </a:p>
      </dsp:txBody>
      <dsp:txXfrm>
        <a:off x="2812082" y="25943"/>
        <a:ext cx="1334310" cy="781143"/>
      </dsp:txXfrm>
    </dsp:sp>
    <dsp:sp modelId="{17D730B8-7CB3-4377-990D-363B9A724E32}">
      <dsp:nvSpPr>
        <dsp:cNvPr id="0" name=""/>
        <dsp:cNvSpPr/>
      </dsp:nvSpPr>
      <dsp:spPr>
        <a:xfrm>
          <a:off x="4292392" y="245033"/>
          <a:ext cx="293178" cy="3429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113208"/>
                <a:satOff val="1588"/>
                <a:lumOff val="327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113208"/>
                <a:satOff val="1588"/>
                <a:lumOff val="327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113208"/>
                <a:satOff val="1588"/>
                <a:lumOff val="327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4292392" y="313626"/>
        <a:ext cx="205225" cy="205777"/>
      </dsp:txXfrm>
    </dsp:sp>
    <dsp:sp modelId="{AA703FD8-640F-4EEE-960B-449F1E9B0EE4}">
      <dsp:nvSpPr>
        <dsp:cNvPr id="0" name=""/>
        <dsp:cNvSpPr/>
      </dsp:nvSpPr>
      <dsp:spPr>
        <a:xfrm>
          <a:off x="4723862" y="1640"/>
          <a:ext cx="1382916" cy="8297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208999"/>
                <a:satOff val="2932"/>
                <a:lumOff val="603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208999"/>
                <a:satOff val="2932"/>
                <a:lumOff val="603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208999"/>
                <a:satOff val="2932"/>
                <a:lumOff val="603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200" kern="1200"/>
            <a:t>Compra en pocs pasos</a:t>
          </a:r>
          <a:endParaRPr lang="en-US" sz="1200" kern="1200"/>
        </a:p>
      </dsp:txBody>
      <dsp:txXfrm>
        <a:off x="4748165" y="25943"/>
        <a:ext cx="1334310" cy="781143"/>
      </dsp:txXfrm>
    </dsp:sp>
    <dsp:sp modelId="{65990145-CDAB-4805-A81D-B4BE465D07A2}">
      <dsp:nvSpPr>
        <dsp:cNvPr id="0" name=""/>
        <dsp:cNvSpPr/>
      </dsp:nvSpPr>
      <dsp:spPr>
        <a:xfrm>
          <a:off x="6228475" y="245033"/>
          <a:ext cx="293178" cy="3429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226415"/>
                <a:satOff val="3177"/>
                <a:lumOff val="653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226415"/>
                <a:satOff val="3177"/>
                <a:lumOff val="653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226415"/>
                <a:satOff val="3177"/>
                <a:lumOff val="653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6228475" y="313626"/>
        <a:ext cx="205225" cy="205777"/>
      </dsp:txXfrm>
    </dsp:sp>
    <dsp:sp modelId="{457EC258-9C9B-46FD-9B1E-326BEEB1C8B4}">
      <dsp:nvSpPr>
        <dsp:cNvPr id="0" name=""/>
        <dsp:cNvSpPr/>
      </dsp:nvSpPr>
      <dsp:spPr>
        <a:xfrm>
          <a:off x="6659945" y="1640"/>
          <a:ext cx="1382916" cy="8297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313498"/>
                <a:satOff val="4398"/>
                <a:lumOff val="905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313498"/>
                <a:satOff val="4398"/>
                <a:lumOff val="905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313498"/>
                <a:satOff val="4398"/>
                <a:lumOff val="905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200" kern="1200"/>
            <a:t>Mitjans de pagament segurs i ràpids</a:t>
          </a:r>
          <a:endParaRPr lang="en-US" sz="1200" kern="1200"/>
        </a:p>
      </dsp:txBody>
      <dsp:txXfrm>
        <a:off x="6684248" y="25943"/>
        <a:ext cx="1334310" cy="781143"/>
      </dsp:txXfrm>
    </dsp:sp>
    <dsp:sp modelId="{0EFA07D4-D214-4046-AEC1-85D1883F5195}">
      <dsp:nvSpPr>
        <dsp:cNvPr id="0" name=""/>
        <dsp:cNvSpPr/>
      </dsp:nvSpPr>
      <dsp:spPr>
        <a:xfrm>
          <a:off x="8164558" y="245033"/>
          <a:ext cx="293178" cy="3429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339623"/>
                <a:satOff val="4765"/>
                <a:lumOff val="98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339623"/>
                <a:satOff val="4765"/>
                <a:lumOff val="98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339623"/>
                <a:satOff val="4765"/>
                <a:lumOff val="98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8164558" y="313626"/>
        <a:ext cx="205225" cy="205777"/>
      </dsp:txXfrm>
    </dsp:sp>
    <dsp:sp modelId="{7FE34D1B-28EE-4158-BE92-3AD8F1480748}">
      <dsp:nvSpPr>
        <dsp:cNvPr id="0" name=""/>
        <dsp:cNvSpPr/>
      </dsp:nvSpPr>
      <dsp:spPr>
        <a:xfrm>
          <a:off x="8596028" y="1640"/>
          <a:ext cx="1382916" cy="8297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417998"/>
                <a:satOff val="5864"/>
                <a:lumOff val="1206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417998"/>
                <a:satOff val="5864"/>
                <a:lumOff val="1206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417998"/>
                <a:satOff val="5864"/>
                <a:lumOff val="1206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200" kern="1200"/>
            <a:t>Enviament en 24/48h</a:t>
          </a:r>
          <a:endParaRPr lang="en-US" sz="1200" kern="1200"/>
        </a:p>
      </dsp:txBody>
      <dsp:txXfrm>
        <a:off x="8620331" y="25943"/>
        <a:ext cx="1334310" cy="781143"/>
      </dsp:txXfrm>
    </dsp:sp>
    <dsp:sp modelId="{E12E978A-11EB-4F47-8986-D85834A6A921}">
      <dsp:nvSpPr>
        <dsp:cNvPr id="0" name=""/>
        <dsp:cNvSpPr/>
      </dsp:nvSpPr>
      <dsp:spPr>
        <a:xfrm rot="5400000">
          <a:off x="9140897" y="928194"/>
          <a:ext cx="293178" cy="3429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452831"/>
                <a:satOff val="6353"/>
                <a:lumOff val="1307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452831"/>
                <a:satOff val="6353"/>
                <a:lumOff val="1307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452831"/>
                <a:satOff val="6353"/>
                <a:lumOff val="1307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 rot="-5400000">
        <a:off x="9184598" y="953087"/>
        <a:ext cx="205777" cy="205225"/>
      </dsp:txXfrm>
    </dsp:sp>
    <dsp:sp modelId="{B117767B-8B8D-4649-B5A8-D0AB051A5167}">
      <dsp:nvSpPr>
        <dsp:cNvPr id="0" name=""/>
        <dsp:cNvSpPr/>
      </dsp:nvSpPr>
      <dsp:spPr>
        <a:xfrm>
          <a:off x="8596028" y="1384556"/>
          <a:ext cx="1382916" cy="8297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522497"/>
                <a:satOff val="7330"/>
                <a:lumOff val="1508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522497"/>
                <a:satOff val="7330"/>
                <a:lumOff val="1508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522497"/>
                <a:satOff val="7330"/>
                <a:lumOff val="1508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200" kern="1200"/>
            <a:t>Garantia de satisfacció</a:t>
          </a:r>
          <a:endParaRPr lang="en-US" sz="1200" kern="1200"/>
        </a:p>
      </dsp:txBody>
      <dsp:txXfrm>
        <a:off x="8620331" y="1408859"/>
        <a:ext cx="1334310" cy="781143"/>
      </dsp:txXfrm>
    </dsp:sp>
    <dsp:sp modelId="{94D913A3-0BCA-4792-881B-7D9F679BD1B6}">
      <dsp:nvSpPr>
        <dsp:cNvPr id="0" name=""/>
        <dsp:cNvSpPr/>
      </dsp:nvSpPr>
      <dsp:spPr>
        <a:xfrm rot="10800000">
          <a:off x="8181153" y="1627949"/>
          <a:ext cx="293178" cy="3429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566038"/>
                <a:satOff val="7941"/>
                <a:lumOff val="1634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566038"/>
                <a:satOff val="7941"/>
                <a:lumOff val="1634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566038"/>
                <a:satOff val="7941"/>
                <a:lumOff val="1634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 rot="10800000">
        <a:off x="8269106" y="1696542"/>
        <a:ext cx="205225" cy="205777"/>
      </dsp:txXfrm>
    </dsp:sp>
    <dsp:sp modelId="{42D37153-194A-4611-AA74-ED8B08B4D194}">
      <dsp:nvSpPr>
        <dsp:cNvPr id="0" name=""/>
        <dsp:cNvSpPr/>
      </dsp:nvSpPr>
      <dsp:spPr>
        <a:xfrm>
          <a:off x="6659945" y="1384556"/>
          <a:ext cx="1382916" cy="8297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626996"/>
                <a:satOff val="8796"/>
                <a:lumOff val="181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626996"/>
                <a:satOff val="8796"/>
                <a:lumOff val="181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626996"/>
                <a:satOff val="8796"/>
                <a:lumOff val="181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200" kern="1200"/>
            <a:t>Devolucions fàcils</a:t>
          </a:r>
          <a:endParaRPr lang="en-US" sz="1200" kern="1200"/>
        </a:p>
      </dsp:txBody>
      <dsp:txXfrm>
        <a:off x="6684248" y="1408859"/>
        <a:ext cx="1334310" cy="781143"/>
      </dsp:txXfrm>
    </dsp:sp>
    <dsp:sp modelId="{C5726039-5475-47A2-BB1E-D5B02E2CA674}">
      <dsp:nvSpPr>
        <dsp:cNvPr id="0" name=""/>
        <dsp:cNvSpPr/>
      </dsp:nvSpPr>
      <dsp:spPr>
        <a:xfrm rot="10800000">
          <a:off x="6245070" y="1627949"/>
          <a:ext cx="293178" cy="3429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679246"/>
                <a:satOff val="9530"/>
                <a:lumOff val="196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679246"/>
                <a:satOff val="9530"/>
                <a:lumOff val="196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679246"/>
                <a:satOff val="9530"/>
                <a:lumOff val="196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 rot="10800000">
        <a:off x="6333023" y="1696542"/>
        <a:ext cx="205225" cy="205777"/>
      </dsp:txXfrm>
    </dsp:sp>
    <dsp:sp modelId="{5F3C2E9F-6FF8-4F9A-A8FB-64DF78CC71C1}">
      <dsp:nvSpPr>
        <dsp:cNvPr id="0" name=""/>
        <dsp:cNvSpPr/>
      </dsp:nvSpPr>
      <dsp:spPr>
        <a:xfrm>
          <a:off x="4723862" y="1384556"/>
          <a:ext cx="1382916" cy="8297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731496"/>
                <a:satOff val="10263"/>
                <a:lumOff val="2111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731496"/>
                <a:satOff val="10263"/>
                <a:lumOff val="2111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731496"/>
                <a:satOff val="10263"/>
                <a:lumOff val="2111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200" kern="1200"/>
            <a:t>Seguiment de client</a:t>
          </a:r>
          <a:endParaRPr lang="en-US" sz="1200" kern="1200"/>
        </a:p>
      </dsp:txBody>
      <dsp:txXfrm>
        <a:off x="4748165" y="1408859"/>
        <a:ext cx="1334310" cy="781143"/>
      </dsp:txXfrm>
    </dsp:sp>
    <dsp:sp modelId="{FE289914-D3CF-4C1D-9C74-E62B3065C892}">
      <dsp:nvSpPr>
        <dsp:cNvPr id="0" name=""/>
        <dsp:cNvSpPr/>
      </dsp:nvSpPr>
      <dsp:spPr>
        <a:xfrm rot="10800000">
          <a:off x="4308987" y="1627949"/>
          <a:ext cx="293178" cy="3429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792454"/>
                <a:satOff val="11118"/>
                <a:lumOff val="2287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792454"/>
                <a:satOff val="11118"/>
                <a:lumOff val="2287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792454"/>
                <a:satOff val="11118"/>
                <a:lumOff val="2287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 rot="10800000">
        <a:off x="4396940" y="1696542"/>
        <a:ext cx="205225" cy="205777"/>
      </dsp:txXfrm>
    </dsp:sp>
    <dsp:sp modelId="{09956279-9967-4724-940C-89EECF1151B3}">
      <dsp:nvSpPr>
        <dsp:cNvPr id="0" name=""/>
        <dsp:cNvSpPr/>
      </dsp:nvSpPr>
      <dsp:spPr>
        <a:xfrm>
          <a:off x="2787779" y="1384556"/>
          <a:ext cx="1382916" cy="8297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835995"/>
                <a:satOff val="11729"/>
                <a:lumOff val="2413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835995"/>
                <a:satOff val="11729"/>
                <a:lumOff val="2413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835995"/>
                <a:satOff val="11729"/>
                <a:lumOff val="2413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200" kern="1200"/>
            <a:t>Creació de bases de dades</a:t>
          </a:r>
          <a:endParaRPr lang="en-US" sz="1200" kern="1200"/>
        </a:p>
      </dsp:txBody>
      <dsp:txXfrm>
        <a:off x="2812082" y="1408859"/>
        <a:ext cx="1334310" cy="781143"/>
      </dsp:txXfrm>
    </dsp:sp>
    <dsp:sp modelId="{470BB102-75DC-4D7B-A467-53BC744E01C9}">
      <dsp:nvSpPr>
        <dsp:cNvPr id="0" name=""/>
        <dsp:cNvSpPr/>
      </dsp:nvSpPr>
      <dsp:spPr>
        <a:xfrm rot="10800000">
          <a:off x="2372904" y="1627949"/>
          <a:ext cx="293178" cy="3429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905661"/>
                <a:satOff val="12706"/>
                <a:lumOff val="2614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905661"/>
                <a:satOff val="12706"/>
                <a:lumOff val="2614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905661"/>
                <a:satOff val="12706"/>
                <a:lumOff val="2614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 rot="10800000">
        <a:off x="2460857" y="1696542"/>
        <a:ext cx="205225" cy="205777"/>
      </dsp:txXfrm>
    </dsp:sp>
    <dsp:sp modelId="{4C3243C0-E66C-41BA-9455-22A7D35EB3A5}">
      <dsp:nvSpPr>
        <dsp:cNvPr id="0" name=""/>
        <dsp:cNvSpPr/>
      </dsp:nvSpPr>
      <dsp:spPr>
        <a:xfrm>
          <a:off x="851696" y="1384556"/>
          <a:ext cx="1382916" cy="8297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940494"/>
                <a:satOff val="13195"/>
                <a:lumOff val="2715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940494"/>
                <a:satOff val="13195"/>
                <a:lumOff val="2715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940494"/>
                <a:satOff val="13195"/>
                <a:lumOff val="2715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200" kern="1200"/>
            <a:t>Ofertes puntuals</a:t>
          </a:r>
          <a:endParaRPr lang="en-US" sz="1200" kern="1200"/>
        </a:p>
      </dsp:txBody>
      <dsp:txXfrm>
        <a:off x="875999" y="1408859"/>
        <a:ext cx="1334310" cy="781143"/>
      </dsp:txXfrm>
    </dsp:sp>
    <dsp:sp modelId="{DCA179E9-D30F-4BC1-8BA7-644DEFAD0DBF}">
      <dsp:nvSpPr>
        <dsp:cNvPr id="0" name=""/>
        <dsp:cNvSpPr/>
      </dsp:nvSpPr>
      <dsp:spPr>
        <a:xfrm rot="5400000">
          <a:off x="1396565" y="2311110"/>
          <a:ext cx="293178" cy="3429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1018869"/>
                <a:satOff val="14294"/>
                <a:lumOff val="2941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1018869"/>
                <a:satOff val="14294"/>
                <a:lumOff val="2941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1018869"/>
                <a:satOff val="14294"/>
                <a:lumOff val="2941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 rot="-5400000">
        <a:off x="1440266" y="2336003"/>
        <a:ext cx="205777" cy="205225"/>
      </dsp:txXfrm>
    </dsp:sp>
    <dsp:sp modelId="{2C286F57-9099-4DCB-B50E-EEF714A4148B}">
      <dsp:nvSpPr>
        <dsp:cNvPr id="0" name=""/>
        <dsp:cNvSpPr/>
      </dsp:nvSpPr>
      <dsp:spPr>
        <a:xfrm>
          <a:off x="851696" y="2767472"/>
          <a:ext cx="1382916" cy="8297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044994"/>
                <a:satOff val="14661"/>
                <a:lumOff val="3016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1044994"/>
                <a:satOff val="14661"/>
                <a:lumOff val="3016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1044994"/>
                <a:satOff val="14661"/>
                <a:lumOff val="3016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200" kern="1200"/>
            <a:t>SEO</a:t>
          </a:r>
          <a:endParaRPr lang="en-US" sz="1200" kern="1200"/>
        </a:p>
      </dsp:txBody>
      <dsp:txXfrm>
        <a:off x="875999" y="2791775"/>
        <a:ext cx="1334310" cy="781143"/>
      </dsp:txXfrm>
    </dsp:sp>
    <dsp:sp modelId="{31B878F8-A50F-43EC-8006-16D6257B65A8}">
      <dsp:nvSpPr>
        <dsp:cNvPr id="0" name=""/>
        <dsp:cNvSpPr/>
      </dsp:nvSpPr>
      <dsp:spPr>
        <a:xfrm>
          <a:off x="2356309" y="3010866"/>
          <a:ext cx="293178" cy="3429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1132077"/>
                <a:satOff val="15883"/>
                <a:lumOff val="3267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1132077"/>
                <a:satOff val="15883"/>
                <a:lumOff val="3267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1132077"/>
                <a:satOff val="15883"/>
                <a:lumOff val="3267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356309" y="3079459"/>
        <a:ext cx="205225" cy="205777"/>
      </dsp:txXfrm>
    </dsp:sp>
    <dsp:sp modelId="{218E58FF-9BF4-4D22-853F-DACE6437CF2B}">
      <dsp:nvSpPr>
        <dsp:cNvPr id="0" name=""/>
        <dsp:cNvSpPr/>
      </dsp:nvSpPr>
      <dsp:spPr>
        <a:xfrm>
          <a:off x="2787779" y="2767472"/>
          <a:ext cx="1382916" cy="8297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149493"/>
                <a:satOff val="16127"/>
                <a:lumOff val="3318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1149493"/>
                <a:satOff val="16127"/>
                <a:lumOff val="3318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1149493"/>
                <a:satOff val="16127"/>
                <a:lumOff val="3318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200" kern="1200"/>
            <a:t>SEM</a:t>
          </a:r>
          <a:endParaRPr lang="en-US" sz="1200" kern="1200"/>
        </a:p>
      </dsp:txBody>
      <dsp:txXfrm>
        <a:off x="2812082" y="2791775"/>
        <a:ext cx="1334310" cy="781143"/>
      </dsp:txXfrm>
    </dsp:sp>
    <dsp:sp modelId="{790A06CA-E648-41A0-B1E1-5339AFC7CA61}">
      <dsp:nvSpPr>
        <dsp:cNvPr id="0" name=""/>
        <dsp:cNvSpPr/>
      </dsp:nvSpPr>
      <dsp:spPr>
        <a:xfrm>
          <a:off x="4292392" y="3010866"/>
          <a:ext cx="293178" cy="3429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1245284"/>
                <a:satOff val="17471"/>
                <a:lumOff val="3594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1245284"/>
                <a:satOff val="17471"/>
                <a:lumOff val="3594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1245284"/>
                <a:satOff val="17471"/>
                <a:lumOff val="3594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4292392" y="3079459"/>
        <a:ext cx="205225" cy="205777"/>
      </dsp:txXfrm>
    </dsp:sp>
    <dsp:sp modelId="{4D76E0BD-F9E2-445F-8CC5-F6AC6B8B16B5}">
      <dsp:nvSpPr>
        <dsp:cNvPr id="0" name=""/>
        <dsp:cNvSpPr/>
      </dsp:nvSpPr>
      <dsp:spPr>
        <a:xfrm>
          <a:off x="4723862" y="2767472"/>
          <a:ext cx="1382916" cy="8297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253993"/>
                <a:satOff val="17593"/>
                <a:lumOff val="3619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1253993"/>
                <a:satOff val="17593"/>
                <a:lumOff val="3619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1253993"/>
                <a:satOff val="17593"/>
                <a:lumOff val="3619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200" kern="1200"/>
            <a:t>Actualitzacions i millores constants de la pàgina</a:t>
          </a:r>
          <a:endParaRPr lang="en-US" sz="1200" kern="1200"/>
        </a:p>
      </dsp:txBody>
      <dsp:txXfrm>
        <a:off x="4748165" y="2791775"/>
        <a:ext cx="1334310" cy="781143"/>
      </dsp:txXfrm>
    </dsp:sp>
    <dsp:sp modelId="{4A7B7DD6-A2E2-4C5A-8A1B-EF7E20D745C9}">
      <dsp:nvSpPr>
        <dsp:cNvPr id="0" name=""/>
        <dsp:cNvSpPr/>
      </dsp:nvSpPr>
      <dsp:spPr>
        <a:xfrm>
          <a:off x="6228475" y="3010866"/>
          <a:ext cx="293178" cy="3429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1358492"/>
                <a:satOff val="19059"/>
                <a:lumOff val="3921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1358492"/>
                <a:satOff val="19059"/>
                <a:lumOff val="3921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1358492"/>
                <a:satOff val="19059"/>
                <a:lumOff val="3921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6228475" y="3079459"/>
        <a:ext cx="205225" cy="205777"/>
      </dsp:txXfrm>
    </dsp:sp>
    <dsp:sp modelId="{B400DF4B-2AE1-4C98-8FA4-AEAA75A1BBB9}">
      <dsp:nvSpPr>
        <dsp:cNvPr id="0" name=""/>
        <dsp:cNvSpPr/>
      </dsp:nvSpPr>
      <dsp:spPr>
        <a:xfrm>
          <a:off x="6659945" y="2767472"/>
          <a:ext cx="1382916" cy="8297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358492"/>
                <a:satOff val="19059"/>
                <a:lumOff val="3921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-1358492"/>
                <a:satOff val="19059"/>
                <a:lumOff val="3921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-1358492"/>
                <a:satOff val="19059"/>
                <a:lumOff val="3921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200" kern="1200"/>
            <a:t>Adptació al canvi</a:t>
          </a:r>
          <a:endParaRPr lang="en-US" sz="1200" kern="1200"/>
        </a:p>
      </dsp:txBody>
      <dsp:txXfrm>
        <a:off x="6684248" y="2791775"/>
        <a:ext cx="1334310" cy="7811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EEEFD4-2748-4F7A-B8FF-5D5D9F208CFF}" type="datetimeFigureOut">
              <a:rPr lang="ca-ES" smtClean="0"/>
              <a:t>1/2/2019</a:t>
            </a:fld>
            <a:endParaRPr lang="ca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62AB5E-1CA1-49DE-8DCF-B47636C4162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279041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smtClean="0"/>
              <a:t>2/1/2019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393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smtClean="0"/>
              <a:t>2/1/2019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483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smtClean="0"/>
              <a:t>2/1/2019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008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smtClean="0"/>
              <a:t>2/1/2019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214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smtClean="0"/>
              <a:t>2/1/2019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976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smtClean="0"/>
              <a:t>2/1/2019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621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smtClean="0"/>
              <a:t>2/1/2019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286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smtClean="0"/>
              <a:t>2/1/2019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792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smtClean="0"/>
              <a:t>2/1/2019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262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smtClean="0"/>
              <a:t>2/1/2019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599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smtClean="0"/>
              <a:t>2/1/2019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8820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smtClean="0"/>
              <a:t>2/1/2019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0900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smtClean="0"/>
              <a:t>2/1/2019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326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smtClean="0"/>
              <a:t>2/1/2019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3260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smtClean="0"/>
              <a:t>2/1/2019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7741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smtClean="0"/>
              <a:t>2/1/2019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7217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513FEF9-69D0-4F8C-A336-59491FBEDC47}" type="datetimeFigureOut">
              <a:rPr lang="en-US" smtClean="0"/>
              <a:t>2/1/2019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396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smtClean="0"/>
              <a:t>2/1/2019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131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omatums.com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0.jp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omatums.com/" TargetMode="Externa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3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3.jp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148C8F-1FFB-43C9-99BC-A0C3F05EDA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ca-ES" dirty="0"/>
            </a:br>
            <a:r>
              <a:rPr lang="ca-ES" dirty="0"/>
              <a:t>Obertura de nous mercats a internet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EE7D732-B9D2-454A-8733-A0E9597CA8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/>
              <a:t>Manel Rodríguez Plana</a:t>
            </a:r>
          </a:p>
          <a:p>
            <a:r>
              <a:rPr lang="ca-ES" dirty="0"/>
              <a:t>@</a:t>
            </a:r>
            <a:r>
              <a:rPr lang="ca-ES" dirty="0" err="1"/>
              <a:t>manelrplana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4201066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F2A3E2E-9B1A-4939-A65E-8498AC7F4BA8}"/>
              </a:ext>
            </a:extLst>
          </p:cNvPr>
          <p:cNvSpPr txBox="1"/>
          <p:nvPr/>
        </p:nvSpPr>
        <p:spPr>
          <a:xfrm>
            <a:off x="675861" y="702365"/>
            <a:ext cx="9859617" cy="4801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ca-E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ca-E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Internet és per tothom?</a:t>
            </a:r>
          </a:p>
          <a:p>
            <a:pPr marL="342900" indent="-342900">
              <a:buFont typeface="+mj-lt"/>
              <a:buAutoNum type="arabicPeriod"/>
            </a:pPr>
            <a:r>
              <a:rPr lang="ca-E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 vendre a Internet?</a:t>
            </a:r>
          </a:p>
          <a:p>
            <a:pPr marL="342900" indent="-342900">
              <a:buFont typeface="+mj-lt"/>
              <a:buAutoNum type="arabicPeriod"/>
            </a:pPr>
            <a:r>
              <a:rPr lang="ca-E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 crear un e-</a:t>
            </a:r>
            <a:r>
              <a:rPr lang="ca-E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commerce</a:t>
            </a:r>
            <a:r>
              <a:rPr lang="ca-E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propi?</a:t>
            </a:r>
          </a:p>
          <a:p>
            <a:pPr marL="342900" indent="-342900">
              <a:buFont typeface="+mj-lt"/>
              <a:buAutoNum type="arabicPeriod"/>
            </a:pPr>
            <a:r>
              <a:rPr lang="ca-E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cas de </a:t>
            </a:r>
            <a:r>
              <a:rPr lang="ca-ES" sz="3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www.aromatums.com</a:t>
            </a:r>
            <a:endParaRPr lang="ca-E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ca-E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SEO i SEM</a:t>
            </a:r>
          </a:p>
          <a:p>
            <a:pPr marL="342900" indent="-342900">
              <a:buFont typeface="+mj-lt"/>
              <a:buAutoNum type="arabicPeriod"/>
            </a:pPr>
            <a:r>
              <a:rPr lang="ca-E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 </a:t>
            </a:r>
            <a:r>
              <a:rPr lang="ca-E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  <a:r>
              <a:rPr lang="ca-E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Place: vendre a </a:t>
            </a:r>
            <a:r>
              <a:rPr lang="ca-E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Amazon</a:t>
            </a:r>
            <a:endParaRPr lang="ca-E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ca-E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món és molt petit</a:t>
            </a:r>
          </a:p>
          <a:p>
            <a:pPr marL="342900" indent="-342900">
              <a:buFont typeface="+mj-lt"/>
              <a:buAutoNum type="arabicPeriod"/>
            </a:pPr>
            <a:r>
              <a:rPr lang="ca-E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 i recomanacions</a:t>
            </a:r>
          </a:p>
        </p:txBody>
      </p:sp>
    </p:spTree>
    <p:extLst>
      <p:ext uri="{BB962C8B-B14F-4D97-AF65-F5344CB8AC3E}">
        <p14:creationId xmlns:p14="http://schemas.microsoft.com/office/powerpoint/2010/main" val="1560861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7BE30E-76F6-49CA-9CA9-8FE99A014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INTERNET</a:t>
            </a:r>
          </a:p>
        </p:txBody>
      </p:sp>
      <p:pic>
        <p:nvPicPr>
          <p:cNvPr id="6" name="Marcador de posición de imagen 5">
            <a:extLst>
              <a:ext uri="{FF2B5EF4-FFF2-40B4-BE49-F238E27FC236}">
                <a16:creationId xmlns:a16="http://schemas.microsoft.com/office/drawing/2014/main" id="{572A5DBD-B6D8-4619-A740-116C7A78B05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7999" b="17999"/>
          <a:stretch>
            <a:fillRect/>
          </a:stretch>
        </p:blipFill>
        <p:spPr>
          <a:xfrm>
            <a:off x="680322" y="106017"/>
            <a:ext cx="10962583" cy="4093155"/>
          </a:xfr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9EE7DF5-470E-47D7-88E4-431AF000D6E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r>
              <a:rPr lang="ca-ES" dirty="0"/>
              <a:t>Internet és una xarxa pública i global d’ordinadors que estan interconnectats mitjançant el protocol d’internet (Internet Protocol) i que comuniquen mitjançant la commutació de paquets. Font: </a:t>
            </a:r>
            <a:r>
              <a:rPr lang="ca-ES" dirty="0" err="1"/>
              <a:t>Viquipèdia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991480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8">
            <a:extLst>
              <a:ext uri="{FF2B5EF4-FFF2-40B4-BE49-F238E27FC236}">
                <a16:creationId xmlns:a16="http://schemas.microsoft.com/office/drawing/2014/main" id="{14CE8021-4E74-4794-A0E4-ECC2D2D40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4" name="Picture 20">
            <a:extLst>
              <a:ext uri="{FF2B5EF4-FFF2-40B4-BE49-F238E27FC236}">
                <a16:creationId xmlns:a16="http://schemas.microsoft.com/office/drawing/2014/main" id="{8E078BCD-8B65-4E7B-AE0A-990752A25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55" name="Picture 22">
            <a:extLst>
              <a:ext uri="{FF2B5EF4-FFF2-40B4-BE49-F238E27FC236}">
                <a16:creationId xmlns:a16="http://schemas.microsoft.com/office/drawing/2014/main" id="{34BFAB54-6FA9-45FB-BA3B-3591CB055C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56" name="Rectangle 24">
            <a:extLst>
              <a:ext uri="{FF2B5EF4-FFF2-40B4-BE49-F238E27FC236}">
                <a16:creationId xmlns:a16="http://schemas.microsoft.com/office/drawing/2014/main" id="{B7C6772A-E335-4500-A29B-3A44614EB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" name="Rectangle 26">
            <a:extLst>
              <a:ext uri="{FF2B5EF4-FFF2-40B4-BE49-F238E27FC236}">
                <a16:creationId xmlns:a16="http://schemas.microsoft.com/office/drawing/2014/main" id="{09F57701-3264-4009-ADFB-56BD816DC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58" name="Rectangle 28">
            <a:extLst>
              <a:ext uri="{FF2B5EF4-FFF2-40B4-BE49-F238E27FC236}">
                <a16:creationId xmlns:a16="http://schemas.microsoft.com/office/drawing/2014/main" id="{69D8C2AC-CE7A-4AA0-8F7E-C0B23C8CD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" name="Picture 30">
            <a:extLst>
              <a:ext uri="{FF2B5EF4-FFF2-40B4-BE49-F238E27FC236}">
                <a16:creationId xmlns:a16="http://schemas.microsoft.com/office/drawing/2014/main" id="{FA3206C0-BFE4-446D-BBD9-694D7DEED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" y="0"/>
            <a:ext cx="12192000" cy="6858000"/>
          </a:xfrm>
          <a:prstGeom prst="rect">
            <a:avLst/>
          </a:prstGeom>
        </p:spPr>
      </p:pic>
      <p:sp>
        <p:nvSpPr>
          <p:cNvPr id="60" name="Rectangle 32">
            <a:extLst>
              <a:ext uri="{FF2B5EF4-FFF2-40B4-BE49-F238E27FC236}">
                <a16:creationId xmlns:a16="http://schemas.microsoft.com/office/drawing/2014/main" id="{87B6C85A-966A-4C25-9375-F48338349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4557357"/>
            <a:ext cx="8978671" cy="1660332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58808DB-6370-4434-A4A4-3D70E584C27A}"/>
              </a:ext>
            </a:extLst>
          </p:cNvPr>
          <p:cNvSpPr txBox="1"/>
          <p:nvPr/>
        </p:nvSpPr>
        <p:spPr>
          <a:xfrm>
            <a:off x="690908" y="4710483"/>
            <a:ext cx="8133478" cy="9402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>
                <a:latin typeface="+mj-lt"/>
                <a:ea typeface="+mj-ea"/>
                <a:cs typeface="+mj-cs"/>
              </a:rPr>
              <a:t>Evolució usuaris internet (mil milions)</a:t>
            </a:r>
            <a:endParaRPr lang="en-US" sz="3400" dirty="0">
              <a:latin typeface="+mj-lt"/>
              <a:ea typeface="+mj-ea"/>
              <a:cs typeface="+mj-cs"/>
            </a:endParaRPr>
          </a:p>
        </p:txBody>
      </p:sp>
      <p:pic>
        <p:nvPicPr>
          <p:cNvPr id="6" name="Marcador de posición de imagen 5">
            <a:extLst>
              <a:ext uri="{FF2B5EF4-FFF2-40B4-BE49-F238E27FC236}">
                <a16:creationId xmlns:a16="http://schemas.microsoft.com/office/drawing/2014/main" id="{1741B01A-480F-4903-B165-9F5FFAD82D8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 rotWithShape="1">
          <a:blip r:embed="rId5"/>
          <a:srcRect t="19184" b="5058"/>
          <a:stretch/>
        </p:blipFill>
        <p:spPr>
          <a:xfrm>
            <a:off x="1941343" y="109272"/>
            <a:ext cx="7359864" cy="4139947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sp>
        <p:nvSpPr>
          <p:cNvPr id="61" name="Rectangle 34">
            <a:extLst>
              <a:ext uri="{FF2B5EF4-FFF2-40B4-BE49-F238E27FC236}">
                <a16:creationId xmlns:a16="http://schemas.microsoft.com/office/drawing/2014/main" id="{7BB0A253-AB0C-4460-AC87-5FDA3D05B0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22301" y="4557357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" name="Rectangle 36">
            <a:extLst>
              <a:ext uri="{FF2B5EF4-FFF2-40B4-BE49-F238E27FC236}">
                <a16:creationId xmlns:a16="http://schemas.microsoft.com/office/drawing/2014/main" id="{D5901C69-5B0B-46BE-B465-4CBB74177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6" y="6210130"/>
            <a:ext cx="8968085" cy="27594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38">
            <a:extLst>
              <a:ext uri="{FF2B5EF4-FFF2-40B4-BE49-F238E27FC236}">
                <a16:creationId xmlns:a16="http://schemas.microsoft.com/office/drawing/2014/main" id="{3D886460-B81E-4DE0-976D-EEA6304981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22301" y="6210130"/>
            <a:ext cx="3080285" cy="275942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79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272D9D-3D45-4D8C-99BD-3AC86890B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Usuaris d’Internet al món Juny 2018 </a:t>
            </a:r>
          </a:p>
        </p:txBody>
      </p:sp>
      <p:pic>
        <p:nvPicPr>
          <p:cNvPr id="6" name="Marcador de posición de imagen 5">
            <a:extLst>
              <a:ext uri="{FF2B5EF4-FFF2-40B4-BE49-F238E27FC236}">
                <a16:creationId xmlns:a16="http://schemas.microsoft.com/office/drawing/2014/main" id="{E2B43AB1-2C4E-461F-B707-711450F4F3E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7942" r="17942"/>
          <a:stretch>
            <a:fillRect/>
          </a:stretch>
        </p:blipFill>
        <p:spPr>
          <a:xfrm>
            <a:off x="5742977" y="2336873"/>
            <a:ext cx="5425849" cy="3599312"/>
          </a:xfr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59509FF-C3D8-4894-912B-285711F8A4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0322" y="2336873"/>
            <a:ext cx="4444127" cy="1080939"/>
          </a:xfrm>
        </p:spPr>
        <p:txBody>
          <a:bodyPr>
            <a:normAutofit/>
          </a:bodyPr>
          <a:lstStyle/>
          <a:p>
            <a:r>
              <a:rPr lang="ca-ES" sz="2000" dirty="0">
                <a:solidFill>
                  <a:schemeClr val="bg1"/>
                </a:solidFill>
              </a:rPr>
              <a:t>4.208 milions de persones utilitzen Internet al 2018, un 55,1% de la població mundial  </a:t>
            </a:r>
            <a:r>
              <a:rPr lang="ca-ES" sz="1200" dirty="0">
                <a:solidFill>
                  <a:schemeClr val="bg1"/>
                </a:solidFill>
              </a:rPr>
              <a:t>https://www.internetworldstats.com/stats4.htm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E26D0DE-0A5F-4696-9407-164C16A65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08" y="3706942"/>
            <a:ext cx="4986842" cy="281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087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>
            <a:extLst>
              <a:ext uri="{FF2B5EF4-FFF2-40B4-BE49-F238E27FC236}">
                <a16:creationId xmlns:a16="http://schemas.microsoft.com/office/drawing/2014/main" id="{DBD87452-FC4F-4BDC-ADC8-4CB118A2A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E61CB1A8-848E-4163-B923-E8E45A875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1B1A8FA8-12B4-4DAC-9916-EDE743447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6">
            <a:extLst>
              <a:ext uri="{FF2B5EF4-FFF2-40B4-BE49-F238E27FC236}">
                <a16:creationId xmlns:a16="http://schemas.microsoft.com/office/drawing/2014/main" id="{D5F607A8-3DC2-493D-84D1-FCC004555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8">
            <a:extLst>
              <a:ext uri="{FF2B5EF4-FFF2-40B4-BE49-F238E27FC236}">
                <a16:creationId xmlns:a16="http://schemas.microsoft.com/office/drawing/2014/main" id="{7176774C-5A0F-479C-9E8B-557A2F643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6" name="Group 20">
            <a:extLst>
              <a:ext uri="{FF2B5EF4-FFF2-40B4-BE49-F238E27FC236}">
                <a16:creationId xmlns:a16="http://schemas.microsoft.com/office/drawing/2014/main" id="{2BF14377-6FC0-404E-92F8-933A3195A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22" name="Rectangle 21">
              <a:extLst>
                <a:ext uri="{FF2B5EF4-FFF2-40B4-BE49-F238E27FC236}">
                  <a16:creationId xmlns:a16="http://schemas.microsoft.com/office/drawing/2014/main" id="{BD2F1802-FBE2-409F-A252-19877C1CC4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4851C3AA-2DB7-4682-A620-DEEB40ED5C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C3C117D-3D3C-4258-89E6-52833FF227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0322" y="2336873"/>
            <a:ext cx="5041628" cy="359931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/>
              <a:t>Per descomptat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/>
              <a:t>Internet és per tothom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/>
              <a:t>+1000 milions de `pàgines web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/>
              <a:t>+4000 millions d’usuaris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/>
              <a:t>Accès universal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/>
              <a:t>En constant evolució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/>
          </a:p>
        </p:txBody>
      </p:sp>
      <p:pic>
        <p:nvPicPr>
          <p:cNvPr id="6" name="Marcador de posición de imagen 5">
            <a:extLst>
              <a:ext uri="{FF2B5EF4-FFF2-40B4-BE49-F238E27FC236}">
                <a16:creationId xmlns:a16="http://schemas.microsoft.com/office/drawing/2014/main" id="{691601C2-2C8F-4E9B-BFE1-F4C4F367149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5"/>
          <a:srcRect l="19759" r="21147" b="2"/>
          <a:stretch/>
        </p:blipFill>
        <p:spPr>
          <a:xfrm>
            <a:off x="6096000" y="10"/>
            <a:ext cx="6092823" cy="6856310"/>
          </a:xfrm>
          <a:prstGeom prst="rect">
            <a:avLst/>
          </a:prstGeom>
          <a:ln>
            <a:noFill/>
          </a:ln>
          <a:effectLst/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8" name="Rectangle 24">
            <a:extLst>
              <a:ext uri="{FF2B5EF4-FFF2-40B4-BE49-F238E27FC236}">
                <a16:creationId xmlns:a16="http://schemas.microsoft.com/office/drawing/2014/main" id="{39CF7470-C7B1-4E78-906E-92ADF14B0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6499753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EC47A54-9072-42A0-A589-EA78AEE7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5041629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Internet és per tothom?</a:t>
            </a:r>
          </a:p>
        </p:txBody>
      </p:sp>
      <p:pic>
        <p:nvPicPr>
          <p:cNvPr id="20" name="Picture 26">
            <a:extLst>
              <a:ext uri="{FF2B5EF4-FFF2-40B4-BE49-F238E27FC236}">
                <a16:creationId xmlns:a16="http://schemas.microsoft.com/office/drawing/2014/main" id="{3F9FDF25-9DA1-4CAB-BF14-F6C3D103E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6492240" cy="26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816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578359F5-8C92-4C31-8497-088DF613D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Tipus de negocis a Internet</a:t>
            </a:r>
            <a:endParaRPr lang="ca-ES" dirty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AAB671C5-E2F6-4A26-84B0-EC0C1EF6E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ca-ES" sz="3600"/>
              <a:t>Venda de productes físics, coneguda com COMERÇ ELECTRÒNIC</a:t>
            </a:r>
          </a:p>
          <a:p>
            <a:pPr marL="457200" indent="-457200">
              <a:buFont typeface="+mj-lt"/>
              <a:buAutoNum type="arabicPeriod"/>
            </a:pPr>
            <a:r>
              <a:rPr lang="ca-ES" sz="3600"/>
              <a:t>PUBLICITAT, ingressos obtinguts en blogs, xxss i altre semblants pel fet d’inserir anuncis.</a:t>
            </a:r>
          </a:p>
          <a:p>
            <a:pPr marL="457200" indent="-457200">
              <a:buFont typeface="+mj-lt"/>
              <a:buAutoNum type="arabicPeriod"/>
            </a:pPr>
            <a:r>
              <a:rPr lang="ca-ES" sz="3600"/>
              <a:t>Venda de SERVEIS, sigui de forma directa o indirecta.</a:t>
            </a:r>
            <a:endParaRPr lang="ca-ES" sz="3600" dirty="0"/>
          </a:p>
        </p:txBody>
      </p:sp>
    </p:spTree>
    <p:extLst>
      <p:ext uri="{BB962C8B-B14F-4D97-AF65-F5344CB8AC3E}">
        <p14:creationId xmlns:p14="http://schemas.microsoft.com/office/powerpoint/2010/main" val="1659304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D6B800-203C-4AA1-A3DC-1AE7E1C98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5041629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VENDRE A INTERNET NO ÉS FÀCIL</a:t>
            </a:r>
          </a:p>
        </p:txBody>
      </p:sp>
      <p:pic>
        <p:nvPicPr>
          <p:cNvPr id="6" name="Marcador de posición de imagen 5">
            <a:extLst>
              <a:ext uri="{FF2B5EF4-FFF2-40B4-BE49-F238E27FC236}">
                <a16:creationId xmlns:a16="http://schemas.microsoft.com/office/drawing/2014/main" id="{AA5BF33C-4E64-4BED-B886-AFD19417CDA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5568" r="5569" b="1"/>
          <a:stretch/>
        </p:blipFill>
        <p:spPr>
          <a:xfrm>
            <a:off x="6096000" y="10"/>
            <a:ext cx="6092823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16186E6-BC61-4B1C-80C4-D53F0A3E6D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0322" y="2336873"/>
            <a:ext cx="5041628" cy="359931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/>
              <a:t>NO CREIEU A QUI US DIGUI QUE SENSE CAP ESFORÇ VENDREU MOLT</a:t>
            </a:r>
          </a:p>
          <a:p>
            <a:endParaRPr lang="en-US" sz="2000"/>
          </a:p>
          <a:p>
            <a:r>
              <a:rPr lang="en-US" sz="2000"/>
              <a:t>CALEN MOLTES HORES, IDEES CLARES, I MOLTA DEDICACIÓ.</a:t>
            </a:r>
          </a:p>
          <a:p>
            <a:endParaRPr lang="en-US" sz="2000"/>
          </a:p>
          <a:p>
            <a:r>
              <a:rPr lang="en-US" sz="2000"/>
              <a:t>CAL ADAPTACIÓ CONSTANT AL CANVI</a:t>
            </a:r>
          </a:p>
          <a:p>
            <a:endParaRPr lang="en-US" sz="2000"/>
          </a:p>
          <a:p>
            <a:r>
              <a:rPr lang="en-US" sz="2000"/>
              <a:t>CAL MOLTA PREPARACIÓ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75064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DD7357-6FAF-464C-985B-7068A87B3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Vendre a Internet implica disposar d’una bona idea de negoci</a:t>
            </a:r>
          </a:p>
        </p:txBody>
      </p:sp>
      <p:pic>
        <p:nvPicPr>
          <p:cNvPr id="6" name="Marcador de posición de imagen 5">
            <a:extLst>
              <a:ext uri="{FF2B5EF4-FFF2-40B4-BE49-F238E27FC236}">
                <a16:creationId xmlns:a16="http://schemas.microsoft.com/office/drawing/2014/main" id="{DE285E2D-46C4-41D7-A897-DF1408AB92E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1995" b="21995"/>
          <a:stretch>
            <a:fillRect/>
          </a:stretch>
        </p:blipFill>
        <p:spPr/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785AA06-9274-4197-962B-A5F74E3D1A5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a-ES" dirty="0"/>
              <a:t>Llavors caldrà veure si existeix un mercat suficient per poder desenvolupar aquest negoci, mira quins competidors existeixen, i triar com desenvolupar la nostra idea.</a:t>
            </a:r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376707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5" name="CuadroTexto 1">
            <a:extLst>
              <a:ext uri="{FF2B5EF4-FFF2-40B4-BE49-F238E27FC236}">
                <a16:creationId xmlns:a16="http://schemas.microsoft.com/office/drawing/2014/main" id="{8E0CA9B5-1A69-4FB4-88DD-31667A22DB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7587005"/>
              </p:ext>
            </p:extLst>
          </p:nvPr>
        </p:nvGraphicFramePr>
        <p:xfrm>
          <a:off x="620713" y="644525"/>
          <a:ext cx="10931525" cy="3605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9800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AEA24F-3ACA-42A0-B704-48AF80B5B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Exemple Comerç electrònic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557EF0FC-5D78-45AD-9618-04A24CAA5BA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8870" y="2330677"/>
            <a:ext cx="5027851" cy="2280635"/>
          </a:xfrm>
        </p:spPr>
      </p:pic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46C1E56A-03C7-4E1D-88C0-D336ABB3338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487251" y="2354817"/>
            <a:ext cx="5322179" cy="2280635"/>
          </a:xfr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357EB39-4F62-495A-AAE6-06F67C99A9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870" y="4882739"/>
            <a:ext cx="5027851" cy="175017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79D4909-1BE0-428D-A1C6-79395CA815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7251" y="4882738"/>
            <a:ext cx="5322179" cy="175017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979F5B0-8000-4493-B5C5-830874A86B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84408" y="0"/>
            <a:ext cx="2348993" cy="247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736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AEA24F-3ACA-42A0-B704-48AF80B5B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Exemple Comerç electrònic</a:t>
            </a:r>
          </a:p>
        </p:txBody>
      </p: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629BE059-D7BF-4CB4-9D43-982C7665CF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81462" y="2436071"/>
            <a:ext cx="4697412" cy="1844762"/>
          </a:xfrm>
        </p:spPr>
      </p:pic>
      <p:pic>
        <p:nvPicPr>
          <p:cNvPr id="14" name="Marcador de contenido 13">
            <a:extLst>
              <a:ext uri="{FF2B5EF4-FFF2-40B4-BE49-F238E27FC236}">
                <a16:creationId xmlns:a16="http://schemas.microsoft.com/office/drawing/2014/main" id="{C224AF8C-2E2A-4460-BA44-AF83011AE3B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487250" y="2436070"/>
            <a:ext cx="5356027" cy="1844761"/>
          </a:xfr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32F51FE-D22A-4249-8C53-AD88F9627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815" y="4745649"/>
            <a:ext cx="4784059" cy="175017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56370D9A-F7BE-47E8-A69C-118D61ECED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7250" y="4745648"/>
            <a:ext cx="5356027" cy="175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924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" name="CuadroTexto 1">
            <a:extLst>
              <a:ext uri="{FF2B5EF4-FFF2-40B4-BE49-F238E27FC236}">
                <a16:creationId xmlns:a16="http://schemas.microsoft.com/office/drawing/2014/main" id="{1583F173-6443-49A6-9C47-3882581EBA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5641424"/>
              </p:ext>
            </p:extLst>
          </p:nvPr>
        </p:nvGraphicFramePr>
        <p:xfrm>
          <a:off x="681037" y="2336800"/>
          <a:ext cx="10830641" cy="3598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5016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6133D9-54F9-4696-8A6D-0DB23E8A7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err="1"/>
              <a:t>Blogs</a:t>
            </a:r>
            <a:r>
              <a:rPr lang="ca-ES" dirty="0"/>
              <a:t> i </a:t>
            </a:r>
            <a:r>
              <a:rPr lang="ca-ES" dirty="0" err="1"/>
              <a:t>influencers</a:t>
            </a:r>
            <a:endParaRPr lang="ca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75BE237-3204-4FEE-B065-53118207E5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D5937E2B-FE20-475C-A5E6-8D21A215FB1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71363" y="2052765"/>
            <a:ext cx="5750349" cy="2430336"/>
          </a:xfrm>
        </p:spPr>
      </p:pic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84AB5CD-3AC4-4954-AF6A-972C0960B8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53C50B8C-1745-4131-8403-53455460516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468994" y="2052765"/>
            <a:ext cx="4700588" cy="2430336"/>
          </a:xfr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E2CE12F-2998-43DD-B592-ADD467C73B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61" y="4701700"/>
            <a:ext cx="5430152" cy="203978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C399198-DE3C-42DF-9B8F-F0EFCCDB16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2953" y="4701700"/>
            <a:ext cx="4866629" cy="203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341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6133D9-54F9-4696-8A6D-0DB23E8A7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err="1"/>
              <a:t>Blogs</a:t>
            </a:r>
            <a:r>
              <a:rPr lang="ca-ES" dirty="0"/>
              <a:t> i </a:t>
            </a:r>
            <a:r>
              <a:rPr lang="ca-ES" dirty="0" err="1"/>
              <a:t>influencers</a:t>
            </a:r>
            <a:endParaRPr lang="ca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75BE237-3204-4FEE-B065-53118207E5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18" name="Marcador de contenido 17">
            <a:extLst>
              <a:ext uri="{FF2B5EF4-FFF2-40B4-BE49-F238E27FC236}">
                <a16:creationId xmlns:a16="http://schemas.microsoft.com/office/drawing/2014/main" id="{CACA62F0-2824-401B-9A96-C5100AC5927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37698" y="2141270"/>
            <a:ext cx="6435379" cy="2882565"/>
          </a:xfrm>
        </p:spPr>
      </p:pic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84AB5CD-3AC4-4954-AF6A-972C0960B8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24" name="Marcador de contenido 23">
            <a:extLst>
              <a:ext uri="{FF2B5EF4-FFF2-40B4-BE49-F238E27FC236}">
                <a16:creationId xmlns:a16="http://schemas.microsoft.com/office/drawing/2014/main" id="{EAA6DDCF-8EF6-49FF-8CA0-BC8CBB5F0A6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732897" y="2141270"/>
            <a:ext cx="5321405" cy="2882564"/>
          </a:xfr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B098DCED-D3BB-4ACC-A28A-0B53255C63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11" y="5085614"/>
            <a:ext cx="3109528" cy="1679550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FD368AA0-A5F2-41DB-BB1E-5A3E1B1FFE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8491" y="5117287"/>
            <a:ext cx="4336152" cy="1647877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4410B944-B4F2-40CC-B341-242028CD9D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7728" y="5208416"/>
            <a:ext cx="3489167" cy="143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9779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uadroTexto 1">
            <a:extLst>
              <a:ext uri="{FF2B5EF4-FFF2-40B4-BE49-F238E27FC236}">
                <a16:creationId xmlns:a16="http://schemas.microsoft.com/office/drawing/2014/main" id="{A0ED94AC-6706-457A-B10B-EA69CDC333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5276766"/>
              </p:ext>
            </p:extLst>
          </p:nvPr>
        </p:nvGraphicFramePr>
        <p:xfrm>
          <a:off x="681037" y="2336800"/>
          <a:ext cx="10830641" cy="3598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21720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3CBDB4-FE54-4FCC-93BF-B501EC389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Venda de Serveis	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47544051-B64E-4BC1-A5AC-25917631C64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0321" y="2336873"/>
            <a:ext cx="4697412" cy="1911955"/>
          </a:xfrm>
        </p:spPr>
      </p:pic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EBAFA77B-D584-43E5-9466-9317CFC24E2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11802" y="2297438"/>
            <a:ext cx="4700588" cy="1951390"/>
          </a:xfr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E0FD27C-04CD-4E88-B3BB-AAE02C196F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321" y="4586067"/>
            <a:ext cx="4722996" cy="214132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098FDC6-0D54-47DD-BCEE-863907EE81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024" y="4582866"/>
            <a:ext cx="4700587" cy="211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5116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3CBDB4-FE54-4FCC-93BF-B501EC389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Venda de Serveis	</a:t>
            </a: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67B173FF-9E61-477E-9DF0-DB38301811A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05905" y="2244392"/>
            <a:ext cx="4888844" cy="2141329"/>
          </a:xfrm>
        </p:spPr>
      </p:pic>
      <p:pic>
        <p:nvPicPr>
          <p:cNvPr id="14" name="Marcador de contenido 13">
            <a:extLst>
              <a:ext uri="{FF2B5EF4-FFF2-40B4-BE49-F238E27FC236}">
                <a16:creationId xmlns:a16="http://schemas.microsoft.com/office/drawing/2014/main" id="{E3D9D38B-43F3-4435-82C8-FFB3F05A62E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988246" y="2244392"/>
            <a:ext cx="5034365" cy="2163371"/>
          </a:xfr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08470EE7-D481-4BA1-9FE0-75DE61B7C1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320" y="4561624"/>
            <a:ext cx="4914429" cy="2121711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EEF15F6B-38B2-4E96-BF7B-1396CAB7ED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4561623"/>
            <a:ext cx="5001457" cy="212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727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7BC201-9244-4A2F-AD07-3F7EC157B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a-ES" dirty="0"/>
              <a:t>Com crear un e-</a:t>
            </a:r>
            <a:r>
              <a:rPr lang="ca-ES" dirty="0" err="1"/>
              <a:t>commerce</a:t>
            </a:r>
            <a:r>
              <a:rPr lang="ca-ES" dirty="0"/>
              <a:t> propi?  Fase inicial</a:t>
            </a:r>
          </a:p>
        </p:txBody>
      </p:sp>
      <p:graphicFrame>
        <p:nvGraphicFramePr>
          <p:cNvPr id="17" name="Marcador de contenido 2">
            <a:extLst>
              <a:ext uri="{FF2B5EF4-FFF2-40B4-BE49-F238E27FC236}">
                <a16:creationId xmlns:a16="http://schemas.microsoft.com/office/drawing/2014/main" id="{470E094E-34E2-4D1F-8D67-AACDA4F61F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6676936"/>
              </p:ext>
            </p:extLst>
          </p:nvPr>
        </p:nvGraphicFramePr>
        <p:xfrm>
          <a:off x="464234" y="1617784"/>
          <a:ext cx="10832123" cy="4486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689673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D0987E-B389-42B9-B72D-345353DE3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Com crear un e-</a:t>
            </a:r>
            <a:r>
              <a:rPr lang="ca-ES" dirty="0" err="1"/>
              <a:t>commerce</a:t>
            </a:r>
            <a:r>
              <a:rPr lang="ca-ES" dirty="0"/>
              <a:t> propi?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B1B06F-3A59-449F-905D-9427DC17A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ca-ES" sz="4400" dirty="0"/>
              <a:t>3</a:t>
            </a:r>
            <a:r>
              <a:rPr lang="ca-ES" dirty="0"/>
              <a:t>.</a:t>
            </a:r>
            <a:r>
              <a:rPr lang="ca-ES" sz="4400" dirty="0"/>
              <a:t>Tria de la plataforma per realitzar la botiga</a:t>
            </a:r>
          </a:p>
          <a:p>
            <a:pPr marL="0" lvl="0" indent="0">
              <a:buNone/>
            </a:pPr>
            <a:r>
              <a:rPr lang="en-US" dirty="0"/>
              <a:t>Les </a:t>
            </a:r>
            <a:r>
              <a:rPr lang="en-US" dirty="0" err="1"/>
              <a:t>tres</a:t>
            </a:r>
            <a:r>
              <a:rPr lang="en-US" dirty="0"/>
              <a:t> </a:t>
            </a:r>
            <a:r>
              <a:rPr lang="en-US" dirty="0" err="1"/>
              <a:t>líders</a:t>
            </a:r>
            <a:r>
              <a:rPr lang="en-US" dirty="0"/>
              <a:t> del </a:t>
            </a:r>
            <a:r>
              <a:rPr lang="en-US" dirty="0" err="1"/>
              <a:t>mercat</a:t>
            </a:r>
            <a:r>
              <a:rPr lang="en-US" dirty="0"/>
              <a:t>:  </a:t>
            </a:r>
            <a:r>
              <a:rPr lang="en-US" dirty="0" err="1"/>
              <a:t>Prestashop</a:t>
            </a:r>
            <a:r>
              <a:rPr lang="en-US" dirty="0"/>
              <a:t>, WooCommerce </a:t>
            </a:r>
            <a:r>
              <a:rPr lang="en-US" dirty="0" err="1"/>
              <a:t>i</a:t>
            </a:r>
            <a:r>
              <a:rPr lang="en-US" dirty="0"/>
              <a:t> Magento.</a:t>
            </a:r>
          </a:p>
          <a:p>
            <a:pPr marL="0" lvl="0" indent="0">
              <a:buNone/>
            </a:pPr>
            <a:r>
              <a:rPr lang="en-US" dirty="0" err="1"/>
              <a:t>Prestashop</a:t>
            </a:r>
            <a:r>
              <a:rPr lang="en-US" dirty="0"/>
              <a:t>: </a:t>
            </a:r>
            <a:r>
              <a:rPr lang="en-US" dirty="0" err="1"/>
              <a:t>fàcil</a:t>
            </a:r>
            <a:r>
              <a:rPr lang="en-US" dirty="0"/>
              <a:t> </a:t>
            </a:r>
            <a:r>
              <a:rPr lang="en-US" dirty="0" err="1"/>
              <a:t>d’utilitzar</a:t>
            </a:r>
            <a:r>
              <a:rPr lang="en-US" dirty="0"/>
              <a:t>, gran </a:t>
            </a:r>
            <a:r>
              <a:rPr lang="en-US" dirty="0" err="1"/>
              <a:t>comunitat</a:t>
            </a:r>
            <a:r>
              <a:rPr lang="en-US" dirty="0"/>
              <a:t>, </a:t>
            </a:r>
            <a:r>
              <a:rPr lang="en-US" dirty="0" err="1"/>
              <a:t>moltes</a:t>
            </a:r>
            <a:r>
              <a:rPr lang="en-US" dirty="0"/>
              <a:t> </a:t>
            </a:r>
            <a:r>
              <a:rPr lang="en-US" dirty="0" err="1"/>
              <a:t>plantilles</a:t>
            </a:r>
            <a:r>
              <a:rPr lang="en-US" dirty="0"/>
              <a:t> ja </a:t>
            </a:r>
            <a:r>
              <a:rPr lang="en-US" dirty="0" err="1"/>
              <a:t>creades</a:t>
            </a:r>
            <a:endParaRPr lang="en-US" dirty="0"/>
          </a:p>
          <a:p>
            <a:pPr marL="0" lvl="0" indent="0">
              <a:buNone/>
            </a:pPr>
            <a:r>
              <a:rPr lang="en-US" dirty="0"/>
              <a:t>WooCommerce: </a:t>
            </a:r>
            <a:r>
              <a:rPr lang="en-US" dirty="0" err="1"/>
              <a:t>Basada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WordPress, molts de plugins I </a:t>
            </a:r>
            <a:r>
              <a:rPr lang="en-US" dirty="0" err="1"/>
              <a:t>plantilles</a:t>
            </a:r>
            <a:r>
              <a:rPr lang="en-US" dirty="0"/>
              <a:t>.</a:t>
            </a:r>
          </a:p>
          <a:p>
            <a:pPr marL="0" lvl="0" indent="0">
              <a:buNone/>
            </a:pPr>
            <a:r>
              <a:rPr lang="en-US" dirty="0"/>
              <a:t>Magento: </a:t>
            </a:r>
            <a:r>
              <a:rPr lang="en-US" dirty="0" err="1"/>
              <a:t>Més</a:t>
            </a:r>
            <a:r>
              <a:rPr lang="en-US" dirty="0"/>
              <a:t> professional, per </a:t>
            </a:r>
            <a:r>
              <a:rPr lang="en-US" dirty="0" err="1"/>
              <a:t>projectes</a:t>
            </a:r>
            <a:r>
              <a:rPr lang="en-US" dirty="0"/>
              <a:t> molt grans.</a:t>
            </a:r>
          </a:p>
          <a:p>
            <a:endParaRPr lang="ca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864F29E-5C72-47CD-B155-B5ED3A401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7742" y="2943836"/>
            <a:ext cx="1952898" cy="67636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27842B7-0C6C-4A10-85AC-08F83C42C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7251" y="2943836"/>
            <a:ext cx="2057687" cy="65980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38E6B4E-4817-479B-B519-F3258F0046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1549" y="2941446"/>
            <a:ext cx="2057689" cy="73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448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74C80A-0E7C-4620-BE1D-C835CA8C6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Com crear un e-</a:t>
            </a:r>
            <a:r>
              <a:rPr lang="ca-ES" dirty="0" err="1"/>
              <a:t>commerce</a:t>
            </a:r>
            <a:r>
              <a:rPr lang="ca-ES" dirty="0"/>
              <a:t> propi?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F60F75E-7B85-4119-A4EA-A7EB2F7EB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ca-ES" sz="4400" dirty="0"/>
              <a:t>4. Realització de la botiga virtual</a:t>
            </a:r>
          </a:p>
          <a:p>
            <a:pPr lvl="0"/>
            <a:r>
              <a:rPr lang="ca-ES" dirty="0"/>
              <a:t>Disseny del e-</a:t>
            </a:r>
            <a:r>
              <a:rPr lang="ca-ES" dirty="0" err="1"/>
              <a:t>commerce</a:t>
            </a:r>
            <a:r>
              <a:rPr lang="ca-ES" dirty="0"/>
              <a:t> </a:t>
            </a:r>
            <a:endParaRPr lang="en-US" dirty="0"/>
          </a:p>
          <a:p>
            <a:pPr lvl="0"/>
            <a:r>
              <a:rPr lang="ca-ES" dirty="0"/>
              <a:t>Introducció de productes</a:t>
            </a:r>
            <a:endParaRPr lang="en-US" dirty="0"/>
          </a:p>
          <a:p>
            <a:pPr lvl="0"/>
            <a:r>
              <a:rPr lang="ca-ES" dirty="0"/>
              <a:t>Descripcions per SEO</a:t>
            </a:r>
            <a:endParaRPr lang="en-US" dirty="0"/>
          </a:p>
          <a:p>
            <a:pPr lvl="0"/>
            <a:r>
              <a:rPr lang="ca-ES" dirty="0"/>
              <a:t>Carret de compra amb  sortida ràpida</a:t>
            </a:r>
            <a:endParaRPr lang="en-US" dirty="0"/>
          </a:p>
          <a:p>
            <a:pPr lvl="0"/>
            <a:r>
              <a:rPr lang="ca-ES" dirty="0"/>
              <a:t>Mitjans de pagament</a:t>
            </a:r>
            <a:endParaRPr lang="en-US" dirty="0"/>
          </a:p>
          <a:p>
            <a:pPr lvl="0"/>
            <a:r>
              <a:rPr lang="ca-ES" dirty="0"/>
              <a:t>Tipus de transport i enviament</a:t>
            </a:r>
            <a:endParaRPr lang="en-US" dirty="0"/>
          </a:p>
          <a:p>
            <a:pPr marL="0" lvl="0" indent="0">
              <a:buNone/>
            </a:pPr>
            <a:endParaRPr lang="en-US" dirty="0"/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1711566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C4E85C-FC07-4725-855D-BE0E5055F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Com crear un e-</a:t>
            </a:r>
            <a:r>
              <a:rPr lang="ca-ES" dirty="0" err="1"/>
              <a:t>commerce</a:t>
            </a:r>
            <a:r>
              <a:rPr lang="ca-ES" dirty="0"/>
              <a:t> propi?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6E986B-A5A3-416A-8875-D99B6AFC2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765" y="2204351"/>
            <a:ext cx="9613861" cy="359931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a-ES" sz="4400" dirty="0"/>
              <a:t>5</a:t>
            </a:r>
            <a:r>
              <a:rPr lang="ca-ES" dirty="0"/>
              <a:t>. </a:t>
            </a:r>
            <a:r>
              <a:rPr lang="ca-ES" sz="4400" dirty="0"/>
              <a:t>Gestió del e-</a:t>
            </a:r>
            <a:r>
              <a:rPr lang="ca-ES" sz="4400" dirty="0" err="1"/>
              <a:t>commerce</a:t>
            </a:r>
            <a:endParaRPr lang="en-US" sz="4400" dirty="0"/>
          </a:p>
          <a:p>
            <a:pPr lvl="0"/>
            <a:r>
              <a:rPr lang="ca-ES" dirty="0"/>
              <a:t>Gestió logística de les mercaderies </a:t>
            </a:r>
            <a:endParaRPr lang="en-US" dirty="0"/>
          </a:p>
          <a:p>
            <a:pPr lvl="0"/>
            <a:r>
              <a:rPr lang="ca-ES" dirty="0" err="1"/>
              <a:t>Marketing</a:t>
            </a:r>
            <a:r>
              <a:rPr lang="ca-ES" dirty="0"/>
              <a:t> digital, SEO, SEM</a:t>
            </a:r>
          </a:p>
          <a:p>
            <a:pPr lvl="0"/>
            <a:r>
              <a:rPr lang="ca-ES" dirty="0"/>
              <a:t>Gestió comptable</a:t>
            </a:r>
          </a:p>
          <a:p>
            <a:pPr lvl="0"/>
            <a:r>
              <a:rPr lang="ca-ES" dirty="0"/>
              <a:t>Marges, beneficis i impostos</a:t>
            </a:r>
          </a:p>
          <a:p>
            <a:pPr lvl="0"/>
            <a:r>
              <a:rPr lang="ca-ES" dirty="0"/>
              <a:t>Obligacions fiscals</a:t>
            </a:r>
          </a:p>
          <a:p>
            <a:pPr lvl="0"/>
            <a:endParaRPr lang="en-US" dirty="0"/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6080382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4826A0-1053-4EDB-9822-1CCAD4A07C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/>
              <a:t>El cas de </a:t>
            </a:r>
            <a:r>
              <a:rPr lang="ca-ES" dirty="0">
                <a:hlinkClick r:id="rId2"/>
              </a:rPr>
              <a:t>www.aromatums.com</a:t>
            </a:r>
            <a:r>
              <a:rPr lang="ca-ES" dirty="0"/>
              <a:t>	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AE5389C-EB85-4173-AAF8-EF1A42E709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/>
              <a:t>La meva experiència en el món de </a:t>
            </a:r>
            <a:r>
              <a:rPr lang="ca-ES" dirty="0" err="1"/>
              <a:t>l’e-commerce</a:t>
            </a:r>
            <a:endParaRPr lang="ca-ES" dirty="0"/>
          </a:p>
          <a:p>
            <a:r>
              <a:rPr lang="ca-ES" dirty="0"/>
              <a:t>2012-2019</a:t>
            </a:r>
          </a:p>
        </p:txBody>
      </p:sp>
    </p:spTree>
    <p:extLst>
      <p:ext uri="{BB962C8B-B14F-4D97-AF65-F5344CB8AC3E}">
        <p14:creationId xmlns:p14="http://schemas.microsoft.com/office/powerpoint/2010/main" val="12599825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377892-2B67-4196-95D6-B3538F2F4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a-ES" dirty="0"/>
              <a:t>Com vendre aromes per la llar des de Figueres a tot Europa, i no morir en l’intent.</a:t>
            </a:r>
          </a:p>
        </p:txBody>
      </p:sp>
      <p:pic>
        <p:nvPicPr>
          <p:cNvPr id="6" name="Marcador de posición de imagen 5">
            <a:extLst>
              <a:ext uri="{FF2B5EF4-FFF2-40B4-BE49-F238E27FC236}">
                <a16:creationId xmlns:a16="http://schemas.microsoft.com/office/drawing/2014/main" id="{3C39A682-2C38-47CD-B042-BE7921D2DA3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048" r="3048"/>
          <a:stretch>
            <a:fillRect/>
          </a:stretch>
        </p:blipFill>
        <p:spPr/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CE7F000-97AC-4E1B-8E77-9FCEA4A8699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a-ES" dirty="0"/>
              <a:t>Des dels inicis al 2012 fins l’actualitat. Tot ha canviat.</a:t>
            </a:r>
          </a:p>
        </p:txBody>
      </p:sp>
    </p:spTree>
    <p:extLst>
      <p:ext uri="{BB962C8B-B14F-4D97-AF65-F5344CB8AC3E}">
        <p14:creationId xmlns:p14="http://schemas.microsoft.com/office/powerpoint/2010/main" val="11782445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uadroTexto 3">
            <a:extLst>
              <a:ext uri="{FF2B5EF4-FFF2-40B4-BE49-F238E27FC236}">
                <a16:creationId xmlns:a16="http://schemas.microsoft.com/office/drawing/2014/main" id="{1F591CA4-9CEE-4396-8501-4E3429467A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6946521"/>
              </p:ext>
            </p:extLst>
          </p:nvPr>
        </p:nvGraphicFramePr>
        <p:xfrm>
          <a:off x="681037" y="2336800"/>
          <a:ext cx="10830641" cy="3598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296370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E0DAFD82-3F74-4E59-B32E-BD77462BFF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4" name="Rectangle 13">
              <a:extLst>
                <a:ext uri="{FF2B5EF4-FFF2-40B4-BE49-F238E27FC236}">
                  <a16:creationId xmlns:a16="http://schemas.microsoft.com/office/drawing/2014/main" id="{4A91303C-F093-4328-A707-645FBC76F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96DCE38-5576-4DB4-9E0B-8BA014EBCB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8" name="Marcador de contenido 4">
            <a:extLst>
              <a:ext uri="{FF2B5EF4-FFF2-40B4-BE49-F238E27FC236}">
                <a16:creationId xmlns:a16="http://schemas.microsoft.com/office/drawing/2014/main" id="{AEA65097-7D13-4B06-9C14-54EF3D7F01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9" r="20992" b="-1"/>
          <a:stretch/>
        </p:blipFill>
        <p:spPr>
          <a:xfrm>
            <a:off x="4636008" y="10"/>
            <a:ext cx="7552815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56B696F-2C62-45F3-A534-B39DDD903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550C4D9-3EE4-4C42-A56F-A1C955AA1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2" y="753228"/>
            <a:ext cx="3679028" cy="1080938"/>
          </a:xfrm>
        </p:spPr>
        <p:txBody>
          <a:bodyPr>
            <a:normAutofit/>
          </a:bodyPr>
          <a:lstStyle/>
          <a:p>
            <a:r>
              <a:rPr lang="ca-ES" sz="3200"/>
              <a:t>SEO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55D1A39-500D-4C26-97A9-AB4AD60D0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D7ECF08-7C95-4881-A3BA-70CC77564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3"/>
            <a:ext cx="3581635" cy="3599316"/>
          </a:xfrm>
        </p:spPr>
        <p:txBody>
          <a:bodyPr>
            <a:normAutofit/>
          </a:bodyPr>
          <a:lstStyle/>
          <a:p>
            <a:r>
              <a:rPr lang="en-US" dirty="0" err="1"/>
              <a:t>Optimització</a:t>
            </a:r>
            <a:r>
              <a:rPr lang="en-US" dirty="0"/>
              <a:t> per motors de </a:t>
            </a:r>
            <a:r>
              <a:rPr lang="en-US" dirty="0" err="1"/>
              <a:t>cerca</a:t>
            </a:r>
            <a:endParaRPr lang="en-US" dirty="0"/>
          </a:p>
          <a:p>
            <a:r>
              <a:rPr lang="en-US" dirty="0" err="1"/>
              <a:t>Posicionament</a:t>
            </a:r>
            <a:r>
              <a:rPr lang="en-US" dirty="0"/>
              <a:t> a </a:t>
            </a:r>
            <a:r>
              <a:rPr lang="en-US" dirty="0" err="1"/>
              <a:t>cercadors</a:t>
            </a:r>
            <a:endParaRPr lang="en-US" dirty="0"/>
          </a:p>
          <a:p>
            <a:r>
              <a:rPr lang="en-US" dirty="0"/>
              <a:t>Search engine optimization</a:t>
            </a:r>
          </a:p>
          <a:p>
            <a:r>
              <a:rPr lang="en-US" dirty="0"/>
              <a:t>Una </a:t>
            </a:r>
            <a:r>
              <a:rPr lang="en-US" dirty="0" err="1"/>
              <a:t>ciència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mateix</a:t>
            </a:r>
            <a:endParaRPr lang="en-US" dirty="0"/>
          </a:p>
          <a:p>
            <a:r>
              <a:rPr lang="en-US" dirty="0"/>
              <a:t>Molt variable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6998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FC0C4A-27F2-4B32-A92A-0C7E449E7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Els dos grans apartats del SEO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5F744C-165C-4F72-90B2-D62F4EA1252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a-ES" sz="4000" dirty="0" err="1"/>
              <a:t>Seo</a:t>
            </a:r>
            <a:r>
              <a:rPr lang="ca-ES" sz="4000" dirty="0"/>
              <a:t> on </a:t>
            </a:r>
            <a:r>
              <a:rPr lang="ca-ES" sz="4000" dirty="0" err="1"/>
              <a:t>page</a:t>
            </a:r>
            <a:endParaRPr lang="ca-ES" sz="4000" dirty="0"/>
          </a:p>
          <a:p>
            <a:pPr marL="457200" indent="-457200">
              <a:buFont typeface="+mj-lt"/>
              <a:buAutoNum type="arabicPeriod"/>
            </a:pPr>
            <a:r>
              <a:rPr lang="ca-ES" sz="2400" dirty="0"/>
              <a:t>Optimització del teu lloc</a:t>
            </a:r>
          </a:p>
          <a:p>
            <a:pPr marL="457200" indent="-457200">
              <a:buFont typeface="+mj-lt"/>
              <a:buAutoNum type="arabicPeriod"/>
            </a:pPr>
            <a:r>
              <a:rPr lang="ca-ES" sz="2400" dirty="0" err="1"/>
              <a:t>Url’s</a:t>
            </a:r>
            <a:endParaRPr lang="ca-ES" sz="2400" dirty="0"/>
          </a:p>
          <a:p>
            <a:pPr marL="457200" indent="-457200">
              <a:buFont typeface="+mj-lt"/>
              <a:buAutoNum type="arabicPeriod"/>
            </a:pPr>
            <a:r>
              <a:rPr lang="ca-ES" sz="2400" dirty="0"/>
              <a:t>Paraules claus (</a:t>
            </a:r>
            <a:r>
              <a:rPr lang="ca-ES" sz="2400" dirty="0" err="1"/>
              <a:t>keywords</a:t>
            </a:r>
            <a:r>
              <a:rPr lang="ca-ES" sz="2400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ca-ES" sz="2400" dirty="0"/>
              <a:t>Temps de càrrega (imatges)</a:t>
            </a:r>
          </a:p>
          <a:p>
            <a:pPr marL="457200" indent="-457200">
              <a:buFont typeface="+mj-lt"/>
              <a:buAutoNum type="arabicPeriod"/>
            </a:pPr>
            <a:r>
              <a:rPr lang="ca-ES" sz="2400" dirty="0"/>
              <a:t>Enllaços interns</a:t>
            </a:r>
          </a:p>
          <a:p>
            <a:pPr marL="457200" indent="-457200">
              <a:buFont typeface="+mj-lt"/>
              <a:buAutoNum type="arabicPeriod"/>
            </a:pPr>
            <a:r>
              <a:rPr lang="ca-ES" sz="2400" dirty="0"/>
              <a:t>Optimització de codi</a:t>
            </a:r>
          </a:p>
          <a:p>
            <a:pPr marL="457200" indent="-457200">
              <a:buFont typeface="+mj-lt"/>
              <a:buAutoNum type="arabicPeriod"/>
            </a:pPr>
            <a:endParaRPr lang="ca-ES" sz="2400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77E53A6-F2D7-428E-B490-3A1D6A11BA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ca-ES" sz="4000" dirty="0" err="1"/>
              <a:t>Seo</a:t>
            </a:r>
            <a:r>
              <a:rPr lang="ca-ES" sz="4000" dirty="0"/>
              <a:t> off </a:t>
            </a:r>
            <a:r>
              <a:rPr lang="ca-ES" sz="4000" dirty="0" err="1"/>
              <a:t>page</a:t>
            </a:r>
            <a:endParaRPr lang="ca-ES" sz="4000" dirty="0"/>
          </a:p>
          <a:p>
            <a:pPr marL="457200" indent="-457200">
              <a:buFont typeface="+mj-lt"/>
              <a:buAutoNum type="arabicPeriod"/>
            </a:pPr>
            <a:r>
              <a:rPr lang="ca-ES" dirty="0" err="1"/>
              <a:t>LinkBuilding</a:t>
            </a:r>
            <a:r>
              <a:rPr lang="ca-ES" dirty="0"/>
              <a:t>: aconseguir enllaços externs de qualitat</a:t>
            </a:r>
          </a:p>
          <a:p>
            <a:pPr marL="457200" indent="-457200">
              <a:buFont typeface="+mj-lt"/>
              <a:buAutoNum type="arabicPeriod"/>
            </a:pPr>
            <a:r>
              <a:rPr lang="ca-ES" dirty="0"/>
              <a:t>Autoritat en </a:t>
            </a:r>
            <a:r>
              <a:rPr lang="ca-ES" dirty="0" err="1"/>
              <a:t>xxss</a:t>
            </a:r>
            <a:endParaRPr lang="ca-ES" dirty="0"/>
          </a:p>
          <a:p>
            <a:pPr marL="457200" indent="-457200">
              <a:buFont typeface="+mj-lt"/>
              <a:buAutoNum type="arabicPeriod"/>
            </a:pPr>
            <a:r>
              <a:rPr lang="ca-ES" dirty="0"/>
              <a:t>Comentaris, mencions i interaccions</a:t>
            </a:r>
          </a:p>
          <a:p>
            <a:pPr marL="457200" indent="-457200">
              <a:buFont typeface="+mj-lt"/>
              <a:buAutoNum type="arabicPeriod"/>
            </a:pP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9135784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2BF14377-6FC0-404E-92F8-933A3195A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4" name="Rectangle 13">
              <a:extLst>
                <a:ext uri="{FF2B5EF4-FFF2-40B4-BE49-F238E27FC236}">
                  <a16:creationId xmlns:a16="http://schemas.microsoft.com/office/drawing/2014/main" id="{BD2F1802-FBE2-409F-A252-19877C1CC4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851C3AA-2DB7-4682-A620-DEEB40ED5C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FD36276-1CCC-4B99-B945-BC89B52B7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3"/>
            <a:ext cx="5041628" cy="3599316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Search engine marketing</a:t>
            </a:r>
          </a:p>
          <a:p>
            <a:r>
              <a:rPr lang="en-US" sz="2000" dirty="0" err="1"/>
              <a:t>Accions</a:t>
            </a:r>
            <a:r>
              <a:rPr lang="en-US" sz="2000" dirty="0"/>
              <a:t> per </a:t>
            </a:r>
            <a:r>
              <a:rPr lang="en-US" sz="2000" dirty="0" err="1"/>
              <a:t>aparèixer</a:t>
            </a:r>
            <a:r>
              <a:rPr lang="en-US" sz="2000" dirty="0"/>
              <a:t> </a:t>
            </a:r>
            <a:r>
              <a:rPr lang="en-US" sz="2000" dirty="0" err="1"/>
              <a:t>als</a:t>
            </a:r>
            <a:r>
              <a:rPr lang="en-US" sz="2000" dirty="0"/>
              <a:t> primers </a:t>
            </a:r>
            <a:r>
              <a:rPr lang="en-US" sz="2000" dirty="0" err="1"/>
              <a:t>llocs</a:t>
            </a:r>
            <a:r>
              <a:rPr lang="en-US" sz="2000" dirty="0"/>
              <a:t> </a:t>
            </a:r>
            <a:r>
              <a:rPr lang="en-US" sz="2000" dirty="0" err="1"/>
              <a:t>dels</a:t>
            </a:r>
            <a:r>
              <a:rPr lang="en-US" sz="2000" dirty="0"/>
              <a:t> </a:t>
            </a:r>
            <a:r>
              <a:rPr lang="en-US" sz="2000" dirty="0" err="1"/>
              <a:t>buscadors</a:t>
            </a:r>
            <a:r>
              <a:rPr lang="en-US" sz="2000" dirty="0"/>
              <a:t> </a:t>
            </a:r>
            <a:r>
              <a:rPr lang="en-US" sz="2000" dirty="0" err="1"/>
              <a:t>pagant</a:t>
            </a:r>
            <a:endParaRPr lang="en-US" sz="2000" dirty="0"/>
          </a:p>
          <a:p>
            <a:r>
              <a:rPr lang="en-US" sz="2000" dirty="0" err="1"/>
              <a:t>Anuncis</a:t>
            </a:r>
            <a:r>
              <a:rPr lang="en-US" sz="2000" dirty="0"/>
              <a:t> </a:t>
            </a:r>
            <a:r>
              <a:rPr lang="en-US" sz="2000" dirty="0" err="1"/>
              <a:t>als</a:t>
            </a:r>
            <a:r>
              <a:rPr lang="en-US" sz="2000" dirty="0"/>
              <a:t> </a:t>
            </a:r>
            <a:r>
              <a:rPr lang="en-US" sz="2000" dirty="0" err="1"/>
              <a:t>buscadors</a:t>
            </a:r>
            <a:endParaRPr lang="en-US" sz="2000" dirty="0"/>
          </a:p>
          <a:p>
            <a:r>
              <a:rPr lang="en-US" sz="2000" dirty="0" err="1"/>
              <a:t>Campanyes</a:t>
            </a:r>
            <a:r>
              <a:rPr lang="en-US" sz="2000" dirty="0"/>
              <a:t> de </a:t>
            </a:r>
            <a:r>
              <a:rPr lang="en-US" sz="2000" dirty="0" err="1"/>
              <a:t>màrqueting</a:t>
            </a:r>
            <a:r>
              <a:rPr lang="en-US" sz="2000" dirty="0"/>
              <a:t> a Google, o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xxss</a:t>
            </a:r>
            <a:endParaRPr lang="en-US" sz="2000" dirty="0"/>
          </a:p>
          <a:p>
            <a:r>
              <a:rPr lang="en-US" sz="2000" dirty="0" err="1"/>
              <a:t>GoogleAdwords</a:t>
            </a:r>
            <a:endParaRPr lang="en-US" sz="2000" dirty="0"/>
          </a:p>
          <a:p>
            <a:r>
              <a:rPr lang="en-US" sz="2000" dirty="0" err="1"/>
              <a:t>FacebookAds</a:t>
            </a:r>
            <a:endParaRPr lang="en-US" sz="2000" dirty="0"/>
          </a:p>
          <a:p>
            <a:r>
              <a:rPr lang="en-US" sz="2000" dirty="0" err="1"/>
              <a:t>IntagramAds</a:t>
            </a:r>
            <a:endParaRPr lang="en-US" sz="2000" dirty="0"/>
          </a:p>
          <a:p>
            <a:r>
              <a:rPr lang="en-US" sz="2000" dirty="0" err="1"/>
              <a:t>TwitterAds</a:t>
            </a:r>
            <a:endParaRPr lang="en-US" sz="2000" dirty="0"/>
          </a:p>
        </p:txBody>
      </p:sp>
      <p:pic>
        <p:nvPicPr>
          <p:cNvPr id="8" name="Marcador de contenido 4">
            <a:extLst>
              <a:ext uri="{FF2B5EF4-FFF2-40B4-BE49-F238E27FC236}">
                <a16:creationId xmlns:a16="http://schemas.microsoft.com/office/drawing/2014/main" id="{CDD90A1C-D0BE-49CF-B6D0-5A21EEA1EF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707" b="3333"/>
          <a:stretch/>
        </p:blipFill>
        <p:spPr>
          <a:xfrm>
            <a:off x="6096000" y="10"/>
            <a:ext cx="6092823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9CF7470-C7B1-4E78-906E-92ADF14B0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6499753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5EDF30D-B61D-4176-8893-13F8F846C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5041629" cy="1080938"/>
          </a:xfrm>
        </p:spPr>
        <p:txBody>
          <a:bodyPr>
            <a:normAutofit/>
          </a:bodyPr>
          <a:lstStyle/>
          <a:p>
            <a:r>
              <a:rPr lang="ca-ES" dirty="0"/>
              <a:t>SEM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F9FDF25-9DA1-4CAB-BF14-F6C3D103E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6492240" cy="26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291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F85E7EB-64DD-4240-8583-6C2438067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5AA9413-A886-4022-A477-7ACECA365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91C6E63-BD83-438C-8E5A-539006F7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1E0C71-AEB6-4ADF-A06B-0842850D6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C4EB0FF-C76E-4001-8781-124FA6B5C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ca-ES" sz="2400" dirty="0"/>
              <a:t>Els </a:t>
            </a:r>
            <a:r>
              <a:rPr lang="ca-ES" sz="2400" dirty="0" err="1"/>
              <a:t>MarketPlace</a:t>
            </a:r>
            <a:endParaRPr lang="ca-ES" sz="24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3AC3CC6-6498-44DC-8A2A-3BCA9A761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F7C3B03-B80D-4E76-AEAD-BD09F4952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3656289" cy="3599316"/>
          </a:xfrm>
        </p:spPr>
        <p:txBody>
          <a:bodyPr>
            <a:normAutofit/>
          </a:bodyPr>
          <a:lstStyle/>
          <a:p>
            <a:r>
              <a:rPr lang="en-US" sz="2000" dirty="0"/>
              <a:t>AMAZON</a:t>
            </a:r>
          </a:p>
          <a:p>
            <a:r>
              <a:rPr lang="en-US" sz="2000" dirty="0"/>
              <a:t>EBAY</a:t>
            </a:r>
          </a:p>
          <a:p>
            <a:r>
              <a:rPr lang="en-US" sz="2000" dirty="0"/>
              <a:t>RAKUTEN play.com</a:t>
            </a:r>
          </a:p>
          <a:p>
            <a:r>
              <a:rPr lang="en-US" sz="2000" dirty="0"/>
              <a:t>PRIVALIA</a:t>
            </a:r>
          </a:p>
          <a:p>
            <a:r>
              <a:rPr lang="en-US" sz="2000" dirty="0"/>
              <a:t>CARREFOUR</a:t>
            </a:r>
          </a:p>
          <a:p>
            <a:endParaRPr lang="en-US" sz="20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A2C39F2-3E8E-489A-8907-3C251BE71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6090" y="642795"/>
            <a:ext cx="6272654" cy="557512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Marcador de contenido 4">
            <a:extLst>
              <a:ext uri="{FF2B5EF4-FFF2-40B4-BE49-F238E27FC236}">
                <a16:creationId xmlns:a16="http://schemas.microsoft.com/office/drawing/2014/main" id="{A6BA5FFF-A935-4C14-8B3C-C511FFD7C4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3085" y="1504615"/>
            <a:ext cx="5629268" cy="3841975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90321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5C780E-78B3-40D3-988D-D806F494C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Vendre a </a:t>
            </a:r>
            <a:r>
              <a:rPr lang="ca-ES" dirty="0" err="1"/>
              <a:t>Amazon</a:t>
            </a:r>
            <a:endParaRPr lang="ca-ES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5F79363C-FF37-4DC6-862D-802C40F584E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82880" y="2063724"/>
            <a:ext cx="5411243" cy="3126019"/>
          </a:xfrm>
        </p:spPr>
      </p:pic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A9C6F3-149D-4D4D-BFEE-40F247D4AD6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a-ES" dirty="0"/>
              <a:t>Obrir un compte de venedor</a:t>
            </a:r>
          </a:p>
          <a:p>
            <a:r>
              <a:rPr lang="ca-ES" dirty="0"/>
              <a:t>Introduir productes</a:t>
            </a:r>
          </a:p>
          <a:p>
            <a:r>
              <a:rPr lang="ca-ES" dirty="0"/>
              <a:t>Decidir Mercats on vendre</a:t>
            </a:r>
          </a:p>
          <a:p>
            <a:r>
              <a:rPr lang="ca-ES" dirty="0"/>
              <a:t>Vigilar els costos</a:t>
            </a:r>
          </a:p>
          <a:p>
            <a:r>
              <a:rPr lang="ca-ES" dirty="0" err="1"/>
              <a:t>Amazon</a:t>
            </a:r>
            <a:r>
              <a:rPr lang="ca-ES" dirty="0"/>
              <a:t> cobra un % variable de comissió</a:t>
            </a:r>
          </a:p>
          <a:p>
            <a:r>
              <a:rPr lang="ca-ES" dirty="0"/>
              <a:t>Diferents modalitats</a:t>
            </a:r>
          </a:p>
          <a:p>
            <a:r>
              <a:rPr lang="ca-ES" dirty="0"/>
              <a:t>Enviaments directes o amb </a:t>
            </a:r>
            <a:r>
              <a:rPr lang="ca-ES" dirty="0" err="1"/>
              <a:t>Amazon</a:t>
            </a:r>
            <a:endParaRPr lang="ca-ES" dirty="0"/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8509496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F39726-6340-40BB-A6D6-C8D5E9F1F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Vendre a </a:t>
            </a:r>
            <a:r>
              <a:rPr lang="ca-ES" dirty="0" err="1"/>
              <a:t>Amazon</a:t>
            </a:r>
            <a:endParaRPr lang="ca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7E60BD-A676-4784-928C-4C95A0953D2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ca-ES" sz="2800" dirty="0"/>
              <a:t>AVANTATGES</a:t>
            </a:r>
          </a:p>
          <a:p>
            <a:pPr marL="457200" indent="-457200">
              <a:buFont typeface="+mj-lt"/>
              <a:buAutoNum type="arabicPeriod"/>
            </a:pPr>
            <a:r>
              <a:rPr lang="ca-ES" sz="2400" dirty="0"/>
              <a:t>El millor </a:t>
            </a:r>
            <a:r>
              <a:rPr lang="ca-ES" sz="2400" dirty="0" err="1"/>
              <a:t>MarketPlace</a:t>
            </a:r>
            <a:endParaRPr lang="ca-ES" sz="2400" dirty="0"/>
          </a:p>
          <a:p>
            <a:pPr marL="457200" indent="-457200">
              <a:buFont typeface="+mj-lt"/>
              <a:buAutoNum type="arabicPeriod"/>
            </a:pPr>
            <a:r>
              <a:rPr lang="ca-ES" sz="2400" dirty="0" err="1"/>
              <a:t>Accès</a:t>
            </a:r>
            <a:r>
              <a:rPr lang="ca-ES" sz="2400" dirty="0"/>
              <a:t> a milers de clients</a:t>
            </a:r>
          </a:p>
          <a:p>
            <a:pPr marL="457200" indent="-457200">
              <a:buFont typeface="+mj-lt"/>
              <a:buAutoNum type="arabicPeriod"/>
            </a:pPr>
            <a:r>
              <a:rPr lang="ca-ES" sz="2400" dirty="0"/>
              <a:t>Programa de gestió molt simple</a:t>
            </a:r>
          </a:p>
          <a:p>
            <a:pPr marL="457200" indent="-457200">
              <a:buFont typeface="+mj-lt"/>
              <a:buAutoNum type="arabicPeriod"/>
            </a:pPr>
            <a:r>
              <a:rPr lang="ca-ES" sz="2400" dirty="0"/>
              <a:t>Sense límit de productes</a:t>
            </a:r>
          </a:p>
          <a:p>
            <a:pPr marL="457200" indent="-457200">
              <a:buFont typeface="+mj-lt"/>
              <a:buAutoNum type="arabicPeriod"/>
            </a:pPr>
            <a:r>
              <a:rPr lang="ca-ES" sz="2400" dirty="0"/>
              <a:t>Pots escollir Mercats</a:t>
            </a:r>
          </a:p>
          <a:p>
            <a:pPr marL="457200" indent="-457200">
              <a:buFont typeface="+mj-lt"/>
              <a:buAutoNum type="arabicPeriod"/>
            </a:pPr>
            <a:r>
              <a:rPr lang="ca-ES" sz="2400" dirty="0"/>
              <a:t>Pots escollir modalitat de venda</a:t>
            </a:r>
          </a:p>
          <a:p>
            <a:pPr marL="0" indent="0">
              <a:buNone/>
            </a:pPr>
            <a:endParaRPr lang="ca-ES" sz="2400" dirty="0"/>
          </a:p>
          <a:p>
            <a:pPr marL="0" indent="0">
              <a:buNone/>
            </a:pPr>
            <a:endParaRPr lang="ca-ES" sz="2400" dirty="0"/>
          </a:p>
          <a:p>
            <a:pPr marL="0" indent="0">
              <a:buNone/>
            </a:pPr>
            <a:endParaRPr lang="ca-ES" sz="2400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F54DE95-372B-4AD7-A4CB-FBF1B03CA10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ca-ES" sz="2800" dirty="0"/>
              <a:t>DESAVANTATGES</a:t>
            </a:r>
          </a:p>
          <a:p>
            <a:pPr marL="457200" indent="-457200">
              <a:buFont typeface="+mj-lt"/>
              <a:buAutoNum type="arabicPeriod"/>
            </a:pPr>
            <a:r>
              <a:rPr lang="ca-ES" sz="2400" dirty="0"/>
              <a:t>Cost elevat Mínim 15%</a:t>
            </a:r>
          </a:p>
          <a:p>
            <a:pPr marL="457200" indent="-457200">
              <a:buFont typeface="+mj-lt"/>
              <a:buAutoNum type="arabicPeriod"/>
            </a:pPr>
            <a:r>
              <a:rPr lang="ca-ES" sz="2400" dirty="0"/>
              <a:t>PVP molt ajustat</a:t>
            </a:r>
          </a:p>
          <a:p>
            <a:pPr marL="457200" indent="-457200">
              <a:buFont typeface="+mj-lt"/>
              <a:buAutoNum type="arabicPeriod"/>
            </a:pPr>
            <a:r>
              <a:rPr lang="ca-ES" sz="2400" dirty="0"/>
              <a:t>Marges molt petits</a:t>
            </a:r>
          </a:p>
          <a:p>
            <a:pPr marL="457200" indent="-457200">
              <a:buFont typeface="+mj-lt"/>
              <a:buAutoNum type="arabicPeriod"/>
            </a:pPr>
            <a:r>
              <a:rPr lang="ca-ES" sz="2400" dirty="0"/>
              <a:t>Condicions dures</a:t>
            </a:r>
          </a:p>
          <a:p>
            <a:pPr marL="457200" indent="-457200">
              <a:buFont typeface="+mj-lt"/>
              <a:buAutoNum type="arabicPeriod"/>
            </a:pPr>
            <a:r>
              <a:rPr lang="ca-ES" sz="2400" dirty="0"/>
              <a:t>Molta competència</a:t>
            </a:r>
          </a:p>
          <a:p>
            <a:pPr marL="457200" indent="-457200">
              <a:buFont typeface="+mj-lt"/>
              <a:buAutoNum type="arabicPeriod"/>
            </a:pPr>
            <a:r>
              <a:rPr lang="ca-ES" sz="2400" dirty="0"/>
              <a:t>Devolucions i garanties</a:t>
            </a:r>
          </a:p>
          <a:p>
            <a:pPr marL="457200" indent="-457200">
              <a:buFont typeface="+mj-lt"/>
              <a:buAutoNum type="arabicPeriod"/>
            </a:pPr>
            <a:endParaRPr lang="ca-ES" sz="2400" dirty="0"/>
          </a:p>
        </p:txBody>
      </p:sp>
    </p:spTree>
    <p:extLst>
      <p:ext uri="{BB962C8B-B14F-4D97-AF65-F5344CB8AC3E}">
        <p14:creationId xmlns:p14="http://schemas.microsoft.com/office/powerpoint/2010/main" val="36940505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DCE3B6-988B-4A54-96A6-CD75AB526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El món és molt petit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167306B1-9B1F-460C-8FFD-5481718FD4F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6466" y="1994437"/>
            <a:ext cx="6660666" cy="3308422"/>
          </a:xfrm>
        </p:spPr>
      </p:pic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EC8AB742-8462-4209-8E53-44069AC03B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139720" y="3648648"/>
            <a:ext cx="4700588" cy="3042628"/>
          </a:xfr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3D781467-05B3-4CEB-ADD9-71B816D54ECD}"/>
              </a:ext>
            </a:extLst>
          </p:cNvPr>
          <p:cNvSpPr txBox="1"/>
          <p:nvPr/>
        </p:nvSpPr>
        <p:spPr>
          <a:xfrm>
            <a:off x="7460392" y="2294952"/>
            <a:ext cx="4379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/>
              <a:t>Mapamundi comerç mundial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612E9D1-3ACF-4AF9-902C-6941B8B25B07}"/>
              </a:ext>
            </a:extLst>
          </p:cNvPr>
          <p:cNvSpPr txBox="1"/>
          <p:nvPr/>
        </p:nvSpPr>
        <p:spPr>
          <a:xfrm>
            <a:off x="680322" y="5685183"/>
            <a:ext cx="4275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/>
              <a:t>UPS, DHL, CORREOS, FEDERAL EXPRESS, THL,</a:t>
            </a:r>
          </a:p>
        </p:txBody>
      </p:sp>
    </p:spTree>
    <p:extLst>
      <p:ext uri="{BB962C8B-B14F-4D97-AF65-F5344CB8AC3E}">
        <p14:creationId xmlns:p14="http://schemas.microsoft.com/office/powerpoint/2010/main" val="29208666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F2C660-9405-45B6-AA28-E84BA0D42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a-ES" dirty="0"/>
              <a:t>Quan es ven a tot el món, cal tenir en compte les despeses </a:t>
            </a:r>
            <a:r>
              <a:rPr lang="ca-ES" dirty="0" err="1"/>
              <a:t>d’aduanes</a:t>
            </a:r>
            <a:r>
              <a:rPr lang="ca-ES" dirty="0"/>
              <a:t> i els requisits legals de cada país.</a:t>
            </a:r>
          </a:p>
        </p:txBody>
      </p:sp>
      <p:pic>
        <p:nvPicPr>
          <p:cNvPr id="6" name="Marcador de posición de imagen 5">
            <a:extLst>
              <a:ext uri="{FF2B5EF4-FFF2-40B4-BE49-F238E27FC236}">
                <a16:creationId xmlns:a16="http://schemas.microsoft.com/office/drawing/2014/main" id="{75E5CC7B-ED16-4AB0-B0A3-FBF994BADFD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3599" b="23599"/>
          <a:stretch>
            <a:fillRect/>
          </a:stretch>
        </p:blipFill>
        <p:spPr/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C15F766-76F9-4E38-875A-95E3438C1B6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a-ES" dirty="0"/>
              <a:t>Correus sol ser l’alternativa més econòmica i UPS la més cara.</a:t>
            </a:r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977868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CB328E-B322-45F1-99EE-3247E0772B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/>
              <a:t>CONCLUSIONS I RECOMANACIONS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02B30A8-0DC5-42C0-BA6C-63E4B2927B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7457364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820E20-4BA6-45EA-979A-F7BE28FC5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Conclusions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7DE834B-5C57-4AAC-BE17-E0A43C672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0318" y="4297502"/>
            <a:ext cx="3049705" cy="2235819"/>
          </a:xfrm>
        </p:spPr>
        <p:txBody>
          <a:bodyPr/>
          <a:lstStyle/>
          <a:p>
            <a:r>
              <a:rPr lang="ca-ES" dirty="0"/>
              <a:t>Internet ens ofereix un munt de possibilitats per iniciar o expandir negocis</a:t>
            </a:r>
          </a:p>
          <a:p>
            <a:endParaRPr lang="ca-ES" dirty="0"/>
          </a:p>
        </p:txBody>
      </p:sp>
      <p:pic>
        <p:nvPicPr>
          <p:cNvPr id="13" name="Marcador de posición de imagen 12">
            <a:extLst>
              <a:ext uri="{FF2B5EF4-FFF2-40B4-BE49-F238E27FC236}">
                <a16:creationId xmlns:a16="http://schemas.microsoft.com/office/drawing/2014/main" id="{BF0849F1-5BB8-4052-912D-2C7362E24831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2"/>
          <a:srcRect t="12365" b="12365"/>
          <a:stretch>
            <a:fillRect/>
          </a:stretch>
        </p:blipFill>
        <p:spPr/>
      </p:pic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4DCDD51-9D65-41B0-9291-A04FB9568CC1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397566" y="4297502"/>
            <a:ext cx="3324584" cy="1957524"/>
          </a:xfrm>
        </p:spPr>
        <p:txBody>
          <a:bodyPr>
            <a:normAutofit/>
          </a:bodyPr>
          <a:lstStyle/>
          <a:p>
            <a:r>
              <a:rPr lang="ca-ES" sz="2400" dirty="0"/>
              <a:t>1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C68E69C5-B5C4-4C61-926E-9AE6AF598A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a-ES" dirty="0"/>
              <a:t>2</a:t>
            </a:r>
          </a:p>
        </p:txBody>
      </p:sp>
      <p:pic>
        <p:nvPicPr>
          <p:cNvPr id="15" name="Marcador de posición de imagen 14">
            <a:extLst>
              <a:ext uri="{FF2B5EF4-FFF2-40B4-BE49-F238E27FC236}">
                <a16:creationId xmlns:a16="http://schemas.microsoft.com/office/drawing/2014/main" id="{A2D5BC11-510D-4623-8DCE-F024072B9B60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>
          <a:blip r:embed="rId3"/>
          <a:srcRect t="12689" b="12689"/>
          <a:stretch>
            <a:fillRect/>
          </a:stretch>
        </p:blipFill>
        <p:spPr/>
      </p:pic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F195034C-F9F0-4D94-9D19-735B8F70C7E3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3944117" y="4855248"/>
            <a:ext cx="3067297" cy="1080938"/>
          </a:xfrm>
        </p:spPr>
        <p:txBody>
          <a:bodyPr>
            <a:normAutofit/>
          </a:bodyPr>
          <a:lstStyle/>
          <a:p>
            <a:r>
              <a:rPr lang="ca-ES" sz="2400" dirty="0"/>
              <a:t>Necessitem una bona idea, un bon producte o servei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67C69F30-2791-41F3-8148-D9C6DA18B5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ca-ES" dirty="0"/>
              <a:t>3</a:t>
            </a:r>
          </a:p>
        </p:txBody>
      </p:sp>
      <p:pic>
        <p:nvPicPr>
          <p:cNvPr id="17" name="Marcador de posición de imagen 16">
            <a:extLst>
              <a:ext uri="{FF2B5EF4-FFF2-40B4-BE49-F238E27FC236}">
                <a16:creationId xmlns:a16="http://schemas.microsoft.com/office/drawing/2014/main" id="{84390B23-BF2C-40DF-946E-733CC71384D8}"/>
              </a:ext>
            </a:extLst>
          </p:cNvPr>
          <p:cNvPicPr>
            <a:picLocks noGrp="1" noChangeAspect="1"/>
          </p:cNvPicPr>
          <p:nvPr>
            <p:ph type="pic" idx="22"/>
          </p:nvPr>
        </p:nvPicPr>
        <p:blipFill>
          <a:blip r:embed="rId4"/>
          <a:srcRect t="15083" b="15083"/>
          <a:stretch>
            <a:fillRect/>
          </a:stretch>
        </p:blipFill>
        <p:spPr/>
      </p:pic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9681DB0D-B368-4D2A-91F4-33171AE0E10E}"/>
              </a:ext>
            </a:extLst>
          </p:cNvPr>
          <p:cNvSpPr>
            <a:spLocks noGrp="1"/>
          </p:cNvSpPr>
          <p:nvPr>
            <p:ph type="body" sz="half" idx="20"/>
          </p:nvPr>
        </p:nvSpPr>
        <p:spPr/>
        <p:txBody>
          <a:bodyPr>
            <a:noAutofit/>
          </a:bodyPr>
          <a:lstStyle/>
          <a:p>
            <a:r>
              <a:rPr lang="ca-ES" sz="2000" dirty="0"/>
              <a:t>Cal molt de treball, preparació i esforç. Vendre a Internet no és fàcil</a:t>
            </a:r>
          </a:p>
        </p:txBody>
      </p:sp>
    </p:spTree>
    <p:extLst>
      <p:ext uri="{BB962C8B-B14F-4D97-AF65-F5344CB8AC3E}">
        <p14:creationId xmlns:p14="http://schemas.microsoft.com/office/powerpoint/2010/main" val="34388212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820E20-4BA6-45EA-979A-F7BE28FC5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Recomanacions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7DE834B-5C57-4AAC-BE17-E0A43C672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0318" y="4297502"/>
            <a:ext cx="3049705" cy="2235819"/>
          </a:xfrm>
        </p:spPr>
        <p:txBody>
          <a:bodyPr/>
          <a:lstStyle/>
          <a:p>
            <a:r>
              <a:rPr lang="ca-ES" dirty="0"/>
              <a:t>Definir la IDEA de negoci. Comprovar existència de Mercat, nivell de preus i competidors.</a:t>
            </a:r>
          </a:p>
          <a:p>
            <a:endParaRPr lang="ca-ES" dirty="0"/>
          </a:p>
        </p:txBody>
      </p:sp>
      <p:pic>
        <p:nvPicPr>
          <p:cNvPr id="13" name="Marcador de posición de imagen 12">
            <a:extLst>
              <a:ext uri="{FF2B5EF4-FFF2-40B4-BE49-F238E27FC236}">
                <a16:creationId xmlns:a16="http://schemas.microsoft.com/office/drawing/2014/main" id="{BF0849F1-5BB8-4052-912D-2C7362E24831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2"/>
          <a:srcRect t="12365" b="12365"/>
          <a:stretch>
            <a:fillRect/>
          </a:stretch>
        </p:blipFill>
        <p:spPr/>
      </p:pic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4DCDD51-9D65-41B0-9291-A04FB9568CC1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397566" y="4297502"/>
            <a:ext cx="3324584" cy="1957524"/>
          </a:xfrm>
        </p:spPr>
        <p:txBody>
          <a:bodyPr>
            <a:normAutofit/>
          </a:bodyPr>
          <a:lstStyle/>
          <a:p>
            <a:r>
              <a:rPr lang="ca-ES" sz="2400" dirty="0"/>
              <a:t>1</a:t>
            </a:r>
          </a:p>
          <a:p>
            <a:endParaRPr lang="ca-ES" sz="2400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C68E69C5-B5C4-4C61-926E-9AE6AF598A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a-ES" dirty="0"/>
              <a:t>2</a:t>
            </a:r>
          </a:p>
        </p:txBody>
      </p:sp>
      <p:pic>
        <p:nvPicPr>
          <p:cNvPr id="15" name="Marcador de posición de imagen 14">
            <a:extLst>
              <a:ext uri="{FF2B5EF4-FFF2-40B4-BE49-F238E27FC236}">
                <a16:creationId xmlns:a16="http://schemas.microsoft.com/office/drawing/2014/main" id="{A2D5BC11-510D-4623-8DCE-F024072B9B60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>
          <a:blip r:embed="rId3"/>
          <a:srcRect t="12689" b="12689"/>
          <a:stretch>
            <a:fillRect/>
          </a:stretch>
        </p:blipFill>
        <p:spPr/>
      </p:pic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F195034C-F9F0-4D94-9D19-735B8F70C7E3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3944117" y="4855248"/>
            <a:ext cx="3067297" cy="1080938"/>
          </a:xfrm>
        </p:spPr>
        <p:txBody>
          <a:bodyPr>
            <a:normAutofit fontScale="85000" lnSpcReduction="20000"/>
          </a:bodyPr>
          <a:lstStyle/>
          <a:p>
            <a:r>
              <a:rPr lang="ca-ES" sz="2400" dirty="0"/>
              <a:t>Triar molt bé el Nom i registrar aquest.</a:t>
            </a:r>
          </a:p>
          <a:p>
            <a:r>
              <a:rPr lang="ca-ES" sz="2400" dirty="0"/>
              <a:t>Triar plataforma per treballar. 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67C69F30-2791-41F3-8148-D9C6DA18B5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ca-ES" dirty="0"/>
              <a:t>3</a:t>
            </a:r>
          </a:p>
        </p:txBody>
      </p:sp>
      <p:pic>
        <p:nvPicPr>
          <p:cNvPr id="17" name="Marcador de posición de imagen 16">
            <a:extLst>
              <a:ext uri="{FF2B5EF4-FFF2-40B4-BE49-F238E27FC236}">
                <a16:creationId xmlns:a16="http://schemas.microsoft.com/office/drawing/2014/main" id="{84390B23-BF2C-40DF-946E-733CC71384D8}"/>
              </a:ext>
            </a:extLst>
          </p:cNvPr>
          <p:cNvPicPr>
            <a:picLocks noGrp="1" noChangeAspect="1"/>
          </p:cNvPicPr>
          <p:nvPr>
            <p:ph type="pic" idx="22"/>
          </p:nvPr>
        </p:nvPicPr>
        <p:blipFill>
          <a:blip r:embed="rId4"/>
          <a:srcRect t="15083" b="15083"/>
          <a:stretch>
            <a:fillRect/>
          </a:stretch>
        </p:blipFill>
        <p:spPr/>
      </p:pic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9681DB0D-B368-4D2A-91F4-33171AE0E10E}"/>
              </a:ext>
            </a:extLst>
          </p:cNvPr>
          <p:cNvSpPr>
            <a:spLocks noGrp="1"/>
          </p:cNvSpPr>
          <p:nvPr>
            <p:ph type="body" sz="half" idx="20"/>
          </p:nvPr>
        </p:nvSpPr>
        <p:spPr/>
        <p:txBody>
          <a:bodyPr>
            <a:noAutofit/>
          </a:bodyPr>
          <a:lstStyle/>
          <a:p>
            <a:r>
              <a:rPr lang="ca-ES" sz="2000" dirty="0"/>
              <a:t>Dissenyar una web pensant en el SEO i en la facilitat d’us. Combinar SEO i SEM.</a:t>
            </a:r>
          </a:p>
        </p:txBody>
      </p:sp>
    </p:spTree>
    <p:extLst>
      <p:ext uri="{BB962C8B-B14F-4D97-AF65-F5344CB8AC3E}">
        <p14:creationId xmlns:p14="http://schemas.microsoft.com/office/powerpoint/2010/main" val="21675505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203919-3B99-4569-AD50-0FC87ED882E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ca-ES" sz="4000" dirty="0"/>
              <a:t>Moltes gràcies per la seva atenció!!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7B0F3DC-0CE4-49F0-829D-400978F35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204352"/>
            <a:ext cx="12192000" cy="812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605529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í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í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í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1139</Words>
  <Application>Microsoft Office PowerPoint</Application>
  <PresentationFormat>Panorámica</PresentationFormat>
  <Paragraphs>202</Paragraphs>
  <Slides>37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42" baseType="lpstr">
      <vt:lpstr>Arial</vt:lpstr>
      <vt:lpstr>Calibri</vt:lpstr>
      <vt:lpstr>Times New Roman</vt:lpstr>
      <vt:lpstr>Trebuchet MS</vt:lpstr>
      <vt:lpstr>Berlín</vt:lpstr>
      <vt:lpstr> Obertura de nous mercats a internet</vt:lpstr>
      <vt:lpstr>Presentación de PowerPoint</vt:lpstr>
      <vt:lpstr>INTERNET</vt:lpstr>
      <vt:lpstr>Presentación de PowerPoint</vt:lpstr>
      <vt:lpstr>Usuaris d’Internet al món Juny 2018 </vt:lpstr>
      <vt:lpstr>Internet és per tothom?</vt:lpstr>
      <vt:lpstr>Tipus de negocis a Internet</vt:lpstr>
      <vt:lpstr>VENDRE A INTERNET NO ÉS FÀCIL</vt:lpstr>
      <vt:lpstr>Vendre a Internet implica disposar d’una bona idea de negoci</vt:lpstr>
      <vt:lpstr>Presentación de PowerPoint</vt:lpstr>
      <vt:lpstr>Exemple Comerç electrònic</vt:lpstr>
      <vt:lpstr>Exemple Comerç electrònic</vt:lpstr>
      <vt:lpstr>Presentación de PowerPoint</vt:lpstr>
      <vt:lpstr>Blogs i influencers</vt:lpstr>
      <vt:lpstr>Blogs i influencers</vt:lpstr>
      <vt:lpstr>Presentación de PowerPoint</vt:lpstr>
      <vt:lpstr>Venda de Serveis </vt:lpstr>
      <vt:lpstr>Venda de Serveis </vt:lpstr>
      <vt:lpstr>Com crear un e-commerce propi?  Fase inicial</vt:lpstr>
      <vt:lpstr>Com crear un e-commerce propi? </vt:lpstr>
      <vt:lpstr>Com crear un e-commerce propi?</vt:lpstr>
      <vt:lpstr>Com crear un e-commerce propi?</vt:lpstr>
      <vt:lpstr>El cas de www.aromatums.com </vt:lpstr>
      <vt:lpstr>Com vendre aromes per la llar des de Figueres a tot Europa, i no morir en l’intent.</vt:lpstr>
      <vt:lpstr>Presentación de PowerPoint</vt:lpstr>
      <vt:lpstr>SEO</vt:lpstr>
      <vt:lpstr>Els dos grans apartats del SEO</vt:lpstr>
      <vt:lpstr>SEM</vt:lpstr>
      <vt:lpstr>Els MarketPlace</vt:lpstr>
      <vt:lpstr>Vendre a Amazon</vt:lpstr>
      <vt:lpstr>Vendre a Amazon</vt:lpstr>
      <vt:lpstr>El món és molt petit</vt:lpstr>
      <vt:lpstr>Quan es ven a tot el món, cal tenir en compte les despeses d’aduanes i els requisits legals de cada país.</vt:lpstr>
      <vt:lpstr>CONCLUSIONS I RECOMANACIONS</vt:lpstr>
      <vt:lpstr>Conclusions</vt:lpstr>
      <vt:lpstr>Recomanacions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Obertura de nous mercats a internet</dc:title>
  <dc:creator>Manel Rodriguez Plana</dc:creator>
  <cp:lastModifiedBy>Manel Rodriguez Plana</cp:lastModifiedBy>
  <cp:revision>1</cp:revision>
  <dcterms:created xsi:type="dcterms:W3CDTF">2019-01-31T11:55:53Z</dcterms:created>
  <dcterms:modified xsi:type="dcterms:W3CDTF">2019-02-01T10:55:09Z</dcterms:modified>
</cp:coreProperties>
</file>